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6" r:id="rId4"/>
    <p:sldMasterId id="2147483668" r:id="rId5"/>
    <p:sldMasterId id="214748369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y="6858000" cx="12192000"/>
  <p:notesSz cx="6858000" cy="9144000"/>
  <p:embeddedFontLst>
    <p:embeddedFont>
      <p:font typeface="Play"/>
      <p:regular r:id="rId37"/>
      <p:bold r:id="rId38"/>
    </p:embeddedFont>
    <p:embeddedFont>
      <p:font typeface="Noto Sans"/>
      <p:regular r:id="rId39"/>
      <p:bold r:id="rId40"/>
      <p:italic r:id="rId41"/>
      <p:boldItalic r:id="rId42"/>
    </p:embeddedFont>
    <p:embeddedFont>
      <p:font typeface="Quattrocento Sans"/>
      <p:regular r:id="rId43"/>
      <p:bold r:id="rId44"/>
      <p:italic r:id="rId45"/>
      <p:boldItalic r:id="rId46"/>
    </p:embeddedFont>
    <p:embeddedFont>
      <p:font typeface="Noto Sans Light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1" roundtripDataSignature="AMtx7miPXM2n7LiHvfIFu8gi415lRd+T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otoSans-bold.fntdata"/><Relationship Id="rId42" Type="http://schemas.openxmlformats.org/officeDocument/2006/relationships/font" Target="fonts/NotoSans-boldItalic.fntdata"/><Relationship Id="rId41" Type="http://schemas.openxmlformats.org/officeDocument/2006/relationships/font" Target="fonts/NotoSans-italic.fntdata"/><Relationship Id="rId44" Type="http://schemas.openxmlformats.org/officeDocument/2006/relationships/font" Target="fonts/QuattrocentoSans-bold.fntdata"/><Relationship Id="rId43" Type="http://schemas.openxmlformats.org/officeDocument/2006/relationships/font" Target="fonts/QuattrocentoSans-regular.fntdata"/><Relationship Id="rId46" Type="http://schemas.openxmlformats.org/officeDocument/2006/relationships/font" Target="fonts/QuattrocentoSans-boldItalic.fntdata"/><Relationship Id="rId45" Type="http://schemas.openxmlformats.org/officeDocument/2006/relationships/font" Target="fonts/QuattrocentoSans-italic.fntdata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48" Type="http://schemas.openxmlformats.org/officeDocument/2006/relationships/font" Target="fonts/NotoSansLight-bold.fntdata"/><Relationship Id="rId47" Type="http://schemas.openxmlformats.org/officeDocument/2006/relationships/font" Target="fonts/NotoSansLight-regular.fntdata"/><Relationship Id="rId49" Type="http://schemas.openxmlformats.org/officeDocument/2006/relationships/font" Target="fonts/NotoSansLight-italic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font" Target="fonts/Play-regular.fntdata"/><Relationship Id="rId36" Type="http://schemas.openxmlformats.org/officeDocument/2006/relationships/slide" Target="slides/slide29.xml"/><Relationship Id="rId39" Type="http://schemas.openxmlformats.org/officeDocument/2006/relationships/font" Target="fonts/NotoSans-regular.fntdata"/><Relationship Id="rId38" Type="http://schemas.openxmlformats.org/officeDocument/2006/relationships/font" Target="fonts/Play-bold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customschemas.google.com/relationships/presentationmetadata" Target="metadata"/><Relationship Id="rId50" Type="http://schemas.openxmlformats.org/officeDocument/2006/relationships/font" Target="fonts/NotoSansLight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 &amp; A</a:t>
            </a:r>
            <a:endParaRPr/>
          </a:p>
        </p:txBody>
      </p:sp>
      <p:sp>
        <p:nvSpPr>
          <p:cNvPr id="427" name="Google Shape;42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549" name="Google Shape;54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557" name="Google Shape;55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567" name="Google Shape;567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588" name="Google Shape;588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5" name="Google Shape;59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596" name="Google Shape;59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607" name="Google Shape;607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616" name="Google Shape;616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4" name="Google Shape;62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625" name="Google Shape;62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634" name="Google Shape;634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</a:t>
            </a:r>
            <a:br>
              <a:rPr lang="en-US"/>
            </a:br>
            <a:br>
              <a:rPr lang="en-US"/>
            </a:br>
            <a:r>
              <a:rPr lang="en-US"/>
              <a:t>Relantionship – get to know developers from every team, especially champions that you meet with regularly, but also, through ripple effect, from their teams – they redirect people to talk to you</a:t>
            </a:r>
            <a:endParaRPr/>
          </a:p>
        </p:txBody>
      </p:sp>
      <p:sp>
        <p:nvSpPr>
          <p:cNvPr id="642" name="Google Shape;64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</a:t>
            </a:r>
            <a:br>
              <a:rPr lang="en-US"/>
            </a:br>
            <a:br>
              <a:rPr lang="en-US"/>
            </a:br>
            <a:r>
              <a:rPr lang="en-US" sz="1200">
                <a:solidFill>
                  <a:srgbClr val="20130F"/>
                </a:solidFill>
              </a:rPr>
              <a:t>Private account &amp; device used to access app </a:t>
            </a:r>
            <a:br>
              <a:rPr lang="en-US" sz="1200"/>
            </a:br>
            <a:r>
              <a:rPr lang="en-US" sz="1200">
                <a:solidFill>
                  <a:srgbClr val="20130F"/>
                </a:solidFill>
              </a:rPr>
              <a:t>cloud resources (Home IP whitelisted on NSG ☺)</a:t>
            </a:r>
            <a:endParaRPr/>
          </a:p>
        </p:txBody>
      </p:sp>
      <p:sp>
        <p:nvSpPr>
          <p:cNvPr id="651" name="Google Shape;651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</a:t>
            </a:r>
            <a:br>
              <a:rPr lang="en-US"/>
            </a:br>
            <a:br>
              <a:rPr lang="en-US"/>
            </a:br>
            <a:r>
              <a:rPr lang="en-US" sz="1200">
                <a:solidFill>
                  <a:srgbClr val="20130F"/>
                </a:solidFill>
              </a:rPr>
              <a:t>Private account &amp; device used to access app </a:t>
            </a:r>
            <a:br>
              <a:rPr lang="en-US" sz="1200"/>
            </a:br>
            <a:r>
              <a:rPr lang="en-US" sz="1200">
                <a:solidFill>
                  <a:srgbClr val="20130F"/>
                </a:solidFill>
              </a:rPr>
              <a:t>cloud resources (Home IP whitelisted on NSG ☺)</a:t>
            </a:r>
            <a:endParaRPr/>
          </a:p>
        </p:txBody>
      </p:sp>
      <p:sp>
        <p:nvSpPr>
          <p:cNvPr id="659" name="Google Shape;659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</a:t>
            </a:r>
            <a:endParaRPr/>
          </a:p>
        </p:txBody>
      </p:sp>
      <p:sp>
        <p:nvSpPr>
          <p:cNvPr id="672" name="Google Shape;67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</a:t>
            </a:r>
            <a:endParaRPr/>
          </a:p>
        </p:txBody>
      </p:sp>
      <p:sp>
        <p:nvSpPr>
          <p:cNvPr id="680" name="Google Shape;680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</a:t>
            </a:r>
            <a:endParaRPr/>
          </a:p>
        </p:txBody>
      </p:sp>
      <p:sp>
        <p:nvSpPr>
          <p:cNvPr id="689" name="Google Shape;689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698" name="Google Shape;698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5" name="Google Shape;70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</a:t>
            </a:r>
            <a:endParaRPr/>
          </a:p>
        </p:txBody>
      </p:sp>
      <p:sp>
        <p:nvSpPr>
          <p:cNvPr id="706" name="Google Shape;706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Ok, so after hearing all the stories, the good and the bad, you may be wondering: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Are we going to RETIRE the program or push it to new heights? ☺ </a:t>
            </a:r>
            <a:endParaRPr/>
          </a:p>
        </p:txBody>
      </p:sp>
      <p:sp>
        <p:nvSpPr>
          <p:cNvPr id="726" name="Google Shape;726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" name="Google Shape;73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735" name="Google Shape;735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2" name="Google Shape;74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452" name="Google Shape;45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</a:t>
            </a:r>
            <a:endParaRPr/>
          </a:p>
        </p:txBody>
      </p:sp>
      <p:sp>
        <p:nvSpPr>
          <p:cNvPr id="460" name="Google Shape;46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472" name="Google Shape;47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</a:t>
            </a:r>
            <a:endParaRPr/>
          </a:p>
        </p:txBody>
      </p:sp>
      <p:sp>
        <p:nvSpPr>
          <p:cNvPr id="481" name="Google Shape;48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</a:t>
            </a:r>
            <a:endParaRPr/>
          </a:p>
        </p:txBody>
      </p:sp>
      <p:sp>
        <p:nvSpPr>
          <p:cNvPr id="489" name="Google Shape;48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</a:t>
            </a:r>
            <a:endParaRPr/>
          </a:p>
        </p:txBody>
      </p:sp>
      <p:sp>
        <p:nvSpPr>
          <p:cNvPr id="530" name="Google Shape;53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</a:t>
            </a:r>
            <a:endParaRPr/>
          </a:p>
        </p:txBody>
      </p:sp>
      <p:sp>
        <p:nvSpPr>
          <p:cNvPr id="539" name="Google Shape;53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1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jp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 txBox="1"/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Noto San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1"/>
          <p:cNvSpPr txBox="1"/>
          <p:nvPr>
            <p:ph idx="1" type="subTitle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>
                <a:solidFill>
                  <a:srgbClr val="CDA597"/>
                </a:solidFill>
              </a:defRPr>
            </a:lvl1pPr>
            <a:lvl2pPr lvl="1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solidFill>
                  <a:srgbClr val="88888E"/>
                </a:solidFill>
              </a:defRPr>
            </a:lvl2pPr>
            <a:lvl3pPr lvl="2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solidFill>
                  <a:srgbClr val="88888E"/>
                </a:solidFill>
              </a:defRPr>
            </a:lvl3pPr>
            <a:lvl4pPr lvl="3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solidFill>
                  <a:srgbClr val="88888E"/>
                </a:solidFill>
              </a:defRPr>
            </a:lvl4pPr>
            <a:lvl5pPr lvl="4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solidFill>
                  <a:srgbClr val="88888E"/>
                </a:solidFill>
              </a:defRPr>
            </a:lvl5pPr>
            <a:lvl6pPr lvl="5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E"/>
              </a:buClr>
              <a:buSzPts val="1800"/>
              <a:buNone/>
              <a:defRPr>
                <a:solidFill>
                  <a:srgbClr val="88888E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E"/>
              </a:buClr>
              <a:buSzPts val="1800"/>
              <a:buNone/>
              <a:defRPr>
                <a:solidFill>
                  <a:srgbClr val="88888E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E"/>
              </a:buClr>
              <a:buSzPts val="1800"/>
              <a:buNone/>
              <a:defRPr>
                <a:solidFill>
                  <a:srgbClr val="88888E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E"/>
              </a:buClr>
              <a:buSzPts val="1800"/>
              <a:buNone/>
              <a:defRPr>
                <a:solidFill>
                  <a:srgbClr val="88888E"/>
                </a:solidFill>
              </a:defRPr>
            </a:lvl9pPr>
          </a:lstStyle>
          <a:p/>
        </p:txBody>
      </p:sp>
      <p:sp>
        <p:nvSpPr>
          <p:cNvPr id="19" name="Google Shape;19;p3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20" name="Google Shape;20;p31"/>
          <p:cNvSpPr txBox="1"/>
          <p:nvPr>
            <p:ph idx="11" type="ftr"/>
          </p:nvPr>
        </p:nvSpPr>
        <p:spPr>
          <a:xfrm>
            <a:off x="342415" y="333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1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90" name="Google Shape;90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4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" name="Google Shape;103;p4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4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5" name="Google Shape;105;p4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4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1" name="Google Shape;121;p4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2" name="Google Shape;122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4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9" name="Google Shape;129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4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extra option (1)">
  <p:cSld name="Agenda extra option (1)">
    <p:bg>
      <p:bgPr>
        <a:solidFill>
          <a:schemeClr val="accen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1"/>
          <p:cNvSpPr txBox="1"/>
          <p:nvPr>
            <p:ph type="title"/>
          </p:nvPr>
        </p:nvSpPr>
        <p:spPr>
          <a:xfrm>
            <a:off x="702609" y="3208025"/>
            <a:ext cx="3678892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51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51"/>
          <p:cNvSpPr txBox="1"/>
          <p:nvPr>
            <p:ph idx="1" type="body"/>
          </p:nvPr>
        </p:nvSpPr>
        <p:spPr>
          <a:xfrm>
            <a:off x="5726398" y="906704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55" name="Google Shape;155;p51"/>
          <p:cNvCxnSpPr/>
          <p:nvPr/>
        </p:nvCxnSpPr>
        <p:spPr>
          <a:xfrm>
            <a:off x="5200650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56" name="Google Shape;156;p51"/>
          <p:cNvSpPr/>
          <p:nvPr>
            <p:ph idx="2" type="body"/>
          </p:nvPr>
        </p:nvSpPr>
        <p:spPr>
          <a:xfrm>
            <a:off x="5036850" y="906704"/>
            <a:ext cx="327748" cy="3277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51"/>
          <p:cNvSpPr txBox="1"/>
          <p:nvPr>
            <p:ph idx="3" type="body"/>
          </p:nvPr>
        </p:nvSpPr>
        <p:spPr>
          <a:xfrm>
            <a:off x="5726398" y="1667442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51"/>
          <p:cNvSpPr/>
          <p:nvPr>
            <p:ph idx="4" type="body"/>
          </p:nvPr>
        </p:nvSpPr>
        <p:spPr>
          <a:xfrm>
            <a:off x="5036850" y="1618925"/>
            <a:ext cx="327600" cy="32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51"/>
          <p:cNvSpPr txBox="1"/>
          <p:nvPr>
            <p:ph idx="5" type="body"/>
          </p:nvPr>
        </p:nvSpPr>
        <p:spPr>
          <a:xfrm>
            <a:off x="5726398" y="2428180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51"/>
          <p:cNvSpPr/>
          <p:nvPr>
            <p:ph idx="6" type="body"/>
          </p:nvPr>
        </p:nvSpPr>
        <p:spPr>
          <a:xfrm>
            <a:off x="5036850" y="2379663"/>
            <a:ext cx="327600" cy="32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51"/>
          <p:cNvSpPr txBox="1"/>
          <p:nvPr>
            <p:ph idx="7" type="body"/>
          </p:nvPr>
        </p:nvSpPr>
        <p:spPr>
          <a:xfrm>
            <a:off x="5726398" y="3188918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51"/>
          <p:cNvSpPr/>
          <p:nvPr>
            <p:ph idx="8" type="body"/>
          </p:nvPr>
        </p:nvSpPr>
        <p:spPr>
          <a:xfrm>
            <a:off x="5036850" y="3140401"/>
            <a:ext cx="327600" cy="32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51"/>
          <p:cNvSpPr txBox="1"/>
          <p:nvPr>
            <p:ph idx="9" type="body"/>
          </p:nvPr>
        </p:nvSpPr>
        <p:spPr>
          <a:xfrm>
            <a:off x="5726398" y="3949656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51"/>
          <p:cNvSpPr/>
          <p:nvPr>
            <p:ph idx="13" type="body"/>
          </p:nvPr>
        </p:nvSpPr>
        <p:spPr>
          <a:xfrm>
            <a:off x="5036850" y="3901139"/>
            <a:ext cx="327600" cy="32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51"/>
          <p:cNvSpPr txBox="1"/>
          <p:nvPr>
            <p:ph idx="14" type="body"/>
          </p:nvPr>
        </p:nvSpPr>
        <p:spPr>
          <a:xfrm>
            <a:off x="5726398" y="4710394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51"/>
          <p:cNvSpPr/>
          <p:nvPr>
            <p:ph idx="15" type="body"/>
          </p:nvPr>
        </p:nvSpPr>
        <p:spPr>
          <a:xfrm>
            <a:off x="5036850" y="4661877"/>
            <a:ext cx="327600" cy="32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51"/>
          <p:cNvSpPr txBox="1"/>
          <p:nvPr>
            <p:ph idx="16" type="body"/>
          </p:nvPr>
        </p:nvSpPr>
        <p:spPr>
          <a:xfrm>
            <a:off x="5726398" y="5471130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51"/>
          <p:cNvSpPr/>
          <p:nvPr>
            <p:ph idx="17" type="body"/>
          </p:nvPr>
        </p:nvSpPr>
        <p:spPr>
          <a:xfrm>
            <a:off x="5036850" y="5422613"/>
            <a:ext cx="327600" cy="32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51"/>
          <p:cNvSpPr txBox="1"/>
          <p:nvPr>
            <p:ph idx="18" type="body"/>
          </p:nvPr>
        </p:nvSpPr>
        <p:spPr>
          <a:xfrm>
            <a:off x="702608" y="2775276"/>
            <a:ext cx="36788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0" name="Google Shape;17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0585" y="1574809"/>
            <a:ext cx="840799" cy="84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Opening slide">
    <p:bg>
      <p:bgPr>
        <a:solidFill>
          <a:schemeClr val="accen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2260" y="452628"/>
            <a:ext cx="11789739" cy="543563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4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34"/>
          <p:cNvSpPr/>
          <p:nvPr/>
        </p:nvSpPr>
        <p:spPr>
          <a:xfrm>
            <a:off x="402261" y="452629"/>
            <a:ext cx="4480457" cy="5435630"/>
          </a:xfrm>
          <a:prstGeom prst="rect">
            <a:avLst/>
          </a:prstGeom>
          <a:gradFill>
            <a:gsLst>
              <a:gs pos="0">
                <a:srgbClr val="030037">
                  <a:alpha val="89803"/>
                </a:srgbClr>
              </a:gs>
              <a:gs pos="97000">
                <a:srgbClr val="030037">
                  <a:alpha val="0"/>
                </a:srgbClr>
              </a:gs>
              <a:gs pos="100000">
                <a:srgbClr val="030037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6" name="Google Shape;26;p34"/>
          <p:cNvSpPr txBox="1"/>
          <p:nvPr>
            <p:ph type="ctrTitle"/>
          </p:nvPr>
        </p:nvSpPr>
        <p:spPr>
          <a:xfrm>
            <a:off x="746649" y="1510999"/>
            <a:ext cx="5349351" cy="1918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"/>
              <a:buNone/>
              <a:defRPr sz="40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1" type="body"/>
          </p:nvPr>
        </p:nvSpPr>
        <p:spPr>
          <a:xfrm>
            <a:off x="746649" y="1127002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"/>
              <a:buNone/>
              <a:defRPr b="1" i="0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4"/>
          <p:cNvSpPr txBox="1"/>
          <p:nvPr>
            <p:ph idx="2" type="body"/>
          </p:nvPr>
        </p:nvSpPr>
        <p:spPr>
          <a:xfrm>
            <a:off x="746125" y="5008403"/>
            <a:ext cx="3665538" cy="304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4"/>
          <p:cNvSpPr txBox="1"/>
          <p:nvPr>
            <p:ph idx="3" type="body"/>
          </p:nvPr>
        </p:nvSpPr>
        <p:spPr>
          <a:xfrm>
            <a:off x="746125" y="5321254"/>
            <a:ext cx="2041525" cy="304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extra option (2)">
  <p:cSld name="Agenda extra option (2)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2"/>
          <p:cNvSpPr/>
          <p:nvPr/>
        </p:nvSpPr>
        <p:spPr>
          <a:xfrm>
            <a:off x="0" y="0"/>
            <a:ext cx="4070555" cy="68580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20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173" name="Google Shape;173;p52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52"/>
          <p:cNvSpPr txBox="1"/>
          <p:nvPr/>
        </p:nvSpPr>
        <p:spPr>
          <a:xfrm>
            <a:off x="285762" y="6357137"/>
            <a:ext cx="459066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  <p:sp>
        <p:nvSpPr>
          <p:cNvPr id="175" name="Google Shape;175;p52"/>
          <p:cNvSpPr txBox="1"/>
          <p:nvPr>
            <p:ph type="title"/>
          </p:nvPr>
        </p:nvSpPr>
        <p:spPr>
          <a:xfrm>
            <a:off x="702609" y="3488080"/>
            <a:ext cx="2897842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52"/>
          <p:cNvSpPr txBox="1"/>
          <p:nvPr>
            <p:ph idx="1" type="body"/>
          </p:nvPr>
        </p:nvSpPr>
        <p:spPr>
          <a:xfrm>
            <a:off x="702608" y="3055331"/>
            <a:ext cx="289784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7" name="Google Shape;177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1535" y="1755784"/>
            <a:ext cx="840799" cy="840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52"/>
          <p:cNvCxnSpPr/>
          <p:nvPr/>
        </p:nvCxnSpPr>
        <p:spPr>
          <a:xfrm>
            <a:off x="5191124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rgbClr val="040064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79" name="Google Shape;179;p52"/>
          <p:cNvSpPr txBox="1"/>
          <p:nvPr>
            <p:ph idx="2" type="body"/>
          </p:nvPr>
        </p:nvSpPr>
        <p:spPr>
          <a:xfrm>
            <a:off x="4957124" y="1000709"/>
            <a:ext cx="468000" cy="46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"/>
              <a:buNone/>
              <a:defRPr sz="1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52"/>
          <p:cNvSpPr txBox="1"/>
          <p:nvPr>
            <p:ph idx="3" type="body"/>
          </p:nvPr>
        </p:nvSpPr>
        <p:spPr>
          <a:xfrm>
            <a:off x="5992872" y="1070825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52"/>
          <p:cNvSpPr txBox="1"/>
          <p:nvPr>
            <p:ph idx="4" type="body"/>
          </p:nvPr>
        </p:nvSpPr>
        <p:spPr>
          <a:xfrm>
            <a:off x="5515346" y="1070825"/>
            <a:ext cx="580653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52"/>
          <p:cNvSpPr txBox="1"/>
          <p:nvPr>
            <p:ph idx="5" type="body"/>
          </p:nvPr>
        </p:nvSpPr>
        <p:spPr>
          <a:xfrm>
            <a:off x="4957124" y="1864222"/>
            <a:ext cx="468000" cy="46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"/>
              <a:buNone/>
              <a:defRPr sz="1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52"/>
          <p:cNvSpPr txBox="1"/>
          <p:nvPr>
            <p:ph idx="6" type="body"/>
          </p:nvPr>
        </p:nvSpPr>
        <p:spPr>
          <a:xfrm>
            <a:off x="5992872" y="1934338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52"/>
          <p:cNvSpPr txBox="1"/>
          <p:nvPr>
            <p:ph idx="7" type="body"/>
          </p:nvPr>
        </p:nvSpPr>
        <p:spPr>
          <a:xfrm>
            <a:off x="5515346" y="1934338"/>
            <a:ext cx="580653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52"/>
          <p:cNvSpPr txBox="1"/>
          <p:nvPr>
            <p:ph idx="8" type="body"/>
          </p:nvPr>
        </p:nvSpPr>
        <p:spPr>
          <a:xfrm>
            <a:off x="4957124" y="2727735"/>
            <a:ext cx="468000" cy="46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"/>
              <a:buNone/>
              <a:defRPr sz="1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52"/>
          <p:cNvSpPr txBox="1"/>
          <p:nvPr>
            <p:ph idx="9" type="body"/>
          </p:nvPr>
        </p:nvSpPr>
        <p:spPr>
          <a:xfrm>
            <a:off x="5992872" y="2797851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52"/>
          <p:cNvSpPr txBox="1"/>
          <p:nvPr>
            <p:ph idx="13" type="body"/>
          </p:nvPr>
        </p:nvSpPr>
        <p:spPr>
          <a:xfrm>
            <a:off x="5515346" y="2797851"/>
            <a:ext cx="580653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52"/>
          <p:cNvSpPr txBox="1"/>
          <p:nvPr>
            <p:ph idx="14" type="body"/>
          </p:nvPr>
        </p:nvSpPr>
        <p:spPr>
          <a:xfrm>
            <a:off x="4957124" y="3591248"/>
            <a:ext cx="468000" cy="46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"/>
              <a:buNone/>
              <a:defRPr sz="1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52"/>
          <p:cNvSpPr txBox="1"/>
          <p:nvPr>
            <p:ph idx="15" type="body"/>
          </p:nvPr>
        </p:nvSpPr>
        <p:spPr>
          <a:xfrm>
            <a:off x="5992872" y="3661364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52"/>
          <p:cNvSpPr txBox="1"/>
          <p:nvPr>
            <p:ph idx="16" type="body"/>
          </p:nvPr>
        </p:nvSpPr>
        <p:spPr>
          <a:xfrm>
            <a:off x="5515346" y="3661364"/>
            <a:ext cx="580653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52"/>
          <p:cNvSpPr txBox="1"/>
          <p:nvPr>
            <p:ph idx="17" type="body"/>
          </p:nvPr>
        </p:nvSpPr>
        <p:spPr>
          <a:xfrm>
            <a:off x="4957124" y="4454761"/>
            <a:ext cx="468000" cy="46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"/>
              <a:buNone/>
              <a:defRPr sz="1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52"/>
          <p:cNvSpPr txBox="1"/>
          <p:nvPr>
            <p:ph idx="18" type="body"/>
          </p:nvPr>
        </p:nvSpPr>
        <p:spPr>
          <a:xfrm>
            <a:off x="5992872" y="4524877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52"/>
          <p:cNvSpPr txBox="1"/>
          <p:nvPr>
            <p:ph idx="19" type="body"/>
          </p:nvPr>
        </p:nvSpPr>
        <p:spPr>
          <a:xfrm>
            <a:off x="5515346" y="4524877"/>
            <a:ext cx="580653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52"/>
          <p:cNvSpPr txBox="1"/>
          <p:nvPr>
            <p:ph idx="20" type="body"/>
          </p:nvPr>
        </p:nvSpPr>
        <p:spPr>
          <a:xfrm>
            <a:off x="4957124" y="5318275"/>
            <a:ext cx="468000" cy="46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"/>
              <a:buNone/>
              <a:defRPr sz="1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52"/>
          <p:cNvSpPr txBox="1"/>
          <p:nvPr>
            <p:ph idx="21" type="body"/>
          </p:nvPr>
        </p:nvSpPr>
        <p:spPr>
          <a:xfrm>
            <a:off x="5992872" y="5388391"/>
            <a:ext cx="5675017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52"/>
          <p:cNvSpPr txBox="1"/>
          <p:nvPr>
            <p:ph idx="22" type="body"/>
          </p:nvPr>
        </p:nvSpPr>
        <p:spPr>
          <a:xfrm>
            <a:off x="5515346" y="5388391"/>
            <a:ext cx="580653" cy="327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2593">
          <p15:clr>
            <a:srgbClr val="FBAE40"/>
          </p15:clr>
        </p15:guide>
        <p15:guide id="3" pos="309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 extra option">
  <p:cSld name="Section slide extra option">
    <p:bg>
      <p:bgPr>
        <a:solidFill>
          <a:schemeClr val="accen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3"/>
          <p:cNvSpPr/>
          <p:nvPr>
            <p:ph idx="2" type="pic"/>
          </p:nvPr>
        </p:nvSpPr>
        <p:spPr>
          <a:xfrm>
            <a:off x="1047750" y="766763"/>
            <a:ext cx="11220450" cy="2433637"/>
          </a:xfrm>
          <a:prstGeom prst="rect">
            <a:avLst/>
          </a:prstGeom>
          <a:gradFill>
            <a:gsLst>
              <a:gs pos="0">
                <a:srgbClr val="030037">
                  <a:alpha val="89803"/>
                </a:srgbClr>
              </a:gs>
              <a:gs pos="97000">
                <a:srgbClr val="030037">
                  <a:alpha val="0"/>
                </a:srgbClr>
              </a:gs>
              <a:gs pos="100000">
                <a:srgbClr val="030037">
                  <a:alpha val="0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199" name="Google Shape;199;p53"/>
          <p:cNvSpPr txBox="1"/>
          <p:nvPr>
            <p:ph type="ctrTitle"/>
          </p:nvPr>
        </p:nvSpPr>
        <p:spPr>
          <a:xfrm>
            <a:off x="1079730" y="4041598"/>
            <a:ext cx="5349351" cy="1301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84FF"/>
              </a:buClr>
              <a:buSzPts val="4000"/>
              <a:buFont typeface="Noto Sans"/>
              <a:buNone/>
              <a:defRPr sz="4000">
                <a:solidFill>
                  <a:srgbClr val="2F84FF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53"/>
          <p:cNvSpPr txBox="1"/>
          <p:nvPr>
            <p:ph idx="1" type="body"/>
          </p:nvPr>
        </p:nvSpPr>
        <p:spPr>
          <a:xfrm>
            <a:off x="1079730" y="3657601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"/>
              <a:buNone/>
              <a:defRPr b="1" i="0" sz="1600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53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" name="Google Shape;202;p53"/>
          <p:cNvSpPr txBox="1"/>
          <p:nvPr>
            <p:ph idx="3" type="body"/>
          </p:nvPr>
        </p:nvSpPr>
        <p:spPr>
          <a:xfrm>
            <a:off x="1047750" y="755028"/>
            <a:ext cx="4972050" cy="2445371"/>
          </a:xfrm>
          <a:prstGeom prst="rect">
            <a:avLst/>
          </a:prstGeom>
          <a:gradFill>
            <a:gsLst>
              <a:gs pos="0">
                <a:srgbClr val="030037"/>
              </a:gs>
              <a:gs pos="97000">
                <a:srgbClr val="030037">
                  <a:alpha val="0"/>
                </a:srgbClr>
              </a:gs>
              <a:gs pos="100000">
                <a:srgbClr val="030037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Page Logo and Strapline (1)">
  <p:cSld name="Break Page Logo and Strapline (1)">
    <p:bg>
      <p:bgPr>
        <a:solidFill>
          <a:schemeClr val="accen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4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5" name="Google Shape;205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25604" y="1914284"/>
            <a:ext cx="1740792" cy="151471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54"/>
          <p:cNvSpPr txBox="1"/>
          <p:nvPr/>
        </p:nvSpPr>
        <p:spPr>
          <a:xfrm>
            <a:off x="2781201" y="3830505"/>
            <a:ext cx="664845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  <p:sp>
        <p:nvSpPr>
          <p:cNvPr id="207" name="Google Shape;207;p54"/>
          <p:cNvSpPr/>
          <p:nvPr/>
        </p:nvSpPr>
        <p:spPr>
          <a:xfrm>
            <a:off x="344389" y="6318808"/>
            <a:ext cx="1484411" cy="311674"/>
          </a:xfrm>
          <a:prstGeom prst="rect">
            <a:avLst/>
          </a:prstGeom>
          <a:solidFill>
            <a:srgbClr val="0300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08" name="Google Shape;208;p54"/>
          <p:cNvSpPr/>
          <p:nvPr/>
        </p:nvSpPr>
        <p:spPr>
          <a:xfrm>
            <a:off x="11317288" y="6238875"/>
            <a:ext cx="539750" cy="504825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20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Page Logo and Strapline (2)">
  <p:cSld name="Break Page Logo and Strapline (2)"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5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1" name="Google Shape;211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25604" y="1914284"/>
            <a:ext cx="1740792" cy="151471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5"/>
          <p:cNvSpPr txBox="1"/>
          <p:nvPr/>
        </p:nvSpPr>
        <p:spPr>
          <a:xfrm>
            <a:off x="2781201" y="3830505"/>
            <a:ext cx="664845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  <p:sp>
        <p:nvSpPr>
          <p:cNvPr id="213" name="Google Shape;213;p55"/>
          <p:cNvSpPr/>
          <p:nvPr/>
        </p:nvSpPr>
        <p:spPr>
          <a:xfrm>
            <a:off x="344389" y="6318808"/>
            <a:ext cx="1465361" cy="31167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14" name="Google Shape;214;p55"/>
          <p:cNvSpPr/>
          <p:nvPr/>
        </p:nvSpPr>
        <p:spPr>
          <a:xfrm>
            <a:off x="11317288" y="6238875"/>
            <a:ext cx="539750" cy="5334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Page Logo (1)">
  <p:cSld name="Break Page Logo (1)">
    <p:bg>
      <p:bgPr>
        <a:solidFill>
          <a:schemeClr val="accen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6"/>
          <p:cNvSpPr/>
          <p:nvPr/>
        </p:nvSpPr>
        <p:spPr>
          <a:xfrm>
            <a:off x="344389" y="6318808"/>
            <a:ext cx="1484411" cy="311674"/>
          </a:xfrm>
          <a:prstGeom prst="rect">
            <a:avLst/>
          </a:prstGeom>
          <a:solidFill>
            <a:srgbClr val="0300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17" name="Google Shape;217;p56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8" name="Google Shape;218;p56"/>
          <p:cNvSpPr/>
          <p:nvPr/>
        </p:nvSpPr>
        <p:spPr>
          <a:xfrm>
            <a:off x="11317288" y="6238875"/>
            <a:ext cx="539750" cy="504825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20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219" name="Google Shape;219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1348" y="2181165"/>
            <a:ext cx="2868157" cy="2495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Page Logo (2)">
  <p:cSld name="Break Page Logo (2)"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7"/>
          <p:cNvSpPr/>
          <p:nvPr/>
        </p:nvSpPr>
        <p:spPr>
          <a:xfrm>
            <a:off x="344389" y="6318808"/>
            <a:ext cx="1465361" cy="31167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22" name="Google Shape;222;p57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57"/>
          <p:cNvSpPr/>
          <p:nvPr/>
        </p:nvSpPr>
        <p:spPr>
          <a:xfrm>
            <a:off x="11317288" y="6238875"/>
            <a:ext cx="539750" cy="5334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224" name="Google Shape;224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1348" y="2181165"/>
            <a:ext cx="2868157" cy="2495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2 columns">
  <p:cSld name="Content slide 2 columns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8"/>
          <p:cNvSpPr txBox="1"/>
          <p:nvPr>
            <p:ph type="title"/>
          </p:nvPr>
        </p:nvSpPr>
        <p:spPr>
          <a:xfrm>
            <a:off x="342414" y="651466"/>
            <a:ext cx="11514623" cy="673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oto Sans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58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8" name="Google Shape;228;p58"/>
          <p:cNvSpPr txBox="1"/>
          <p:nvPr>
            <p:ph idx="1" type="body"/>
          </p:nvPr>
        </p:nvSpPr>
        <p:spPr>
          <a:xfrm>
            <a:off x="334964" y="1560513"/>
            <a:ext cx="5653032" cy="4538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58"/>
          <p:cNvSpPr txBox="1"/>
          <p:nvPr>
            <p:ph idx="2" type="body"/>
          </p:nvPr>
        </p:nvSpPr>
        <p:spPr>
          <a:xfrm>
            <a:off x="342900" y="333375"/>
            <a:ext cx="4114800" cy="230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58"/>
          <p:cNvSpPr txBox="1"/>
          <p:nvPr>
            <p:ph idx="3" type="body"/>
          </p:nvPr>
        </p:nvSpPr>
        <p:spPr>
          <a:xfrm>
            <a:off x="6203948" y="1560513"/>
            <a:ext cx="5653088" cy="4538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3 columns">
  <p:cSld name="Content slide 3 columns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9"/>
          <p:cNvSpPr txBox="1"/>
          <p:nvPr>
            <p:ph type="title"/>
          </p:nvPr>
        </p:nvSpPr>
        <p:spPr>
          <a:xfrm>
            <a:off x="342414" y="651466"/>
            <a:ext cx="11514623" cy="673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oto Sans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59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p59"/>
          <p:cNvSpPr txBox="1"/>
          <p:nvPr>
            <p:ph idx="1" type="body"/>
          </p:nvPr>
        </p:nvSpPr>
        <p:spPr>
          <a:xfrm>
            <a:off x="334964" y="1560513"/>
            <a:ext cx="3675061" cy="4538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59"/>
          <p:cNvSpPr txBox="1"/>
          <p:nvPr>
            <p:ph idx="2" type="body"/>
          </p:nvPr>
        </p:nvSpPr>
        <p:spPr>
          <a:xfrm>
            <a:off x="342900" y="333375"/>
            <a:ext cx="4114800" cy="230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59"/>
          <p:cNvSpPr txBox="1"/>
          <p:nvPr>
            <p:ph idx="3" type="body"/>
          </p:nvPr>
        </p:nvSpPr>
        <p:spPr>
          <a:xfrm>
            <a:off x="8181975" y="1560513"/>
            <a:ext cx="3675061" cy="4538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59"/>
          <p:cNvSpPr txBox="1"/>
          <p:nvPr>
            <p:ph idx="4" type="body"/>
          </p:nvPr>
        </p:nvSpPr>
        <p:spPr>
          <a:xfrm>
            <a:off x="4258469" y="1560513"/>
            <a:ext cx="3675061" cy="4538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Blue top">
  <p:cSld name="Content slide Blue top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0"/>
          <p:cNvSpPr/>
          <p:nvPr/>
        </p:nvSpPr>
        <p:spPr>
          <a:xfrm>
            <a:off x="0" y="0"/>
            <a:ext cx="12192000" cy="1556044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20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40" name="Google Shape;240;p60"/>
          <p:cNvSpPr txBox="1"/>
          <p:nvPr>
            <p:ph idx="1" type="body"/>
          </p:nvPr>
        </p:nvSpPr>
        <p:spPr>
          <a:xfrm>
            <a:off x="342900" y="1889418"/>
            <a:ext cx="11514138" cy="4181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60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2" name="Google Shape;242;p60"/>
          <p:cNvSpPr txBox="1"/>
          <p:nvPr>
            <p:ph type="title"/>
          </p:nvPr>
        </p:nvSpPr>
        <p:spPr>
          <a:xfrm>
            <a:off x="342414" y="651466"/>
            <a:ext cx="11514623" cy="673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60"/>
          <p:cNvSpPr txBox="1"/>
          <p:nvPr>
            <p:ph idx="2" type="body"/>
          </p:nvPr>
        </p:nvSpPr>
        <p:spPr>
          <a:xfrm>
            <a:off x="342900" y="333375"/>
            <a:ext cx="4114800" cy="230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Blue top 2 columns">
  <p:cSld name="Content slide Blue top 2 columns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1"/>
          <p:cNvSpPr/>
          <p:nvPr/>
        </p:nvSpPr>
        <p:spPr>
          <a:xfrm>
            <a:off x="0" y="0"/>
            <a:ext cx="12192000" cy="1556044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20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46" name="Google Shape;246;p61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7" name="Google Shape;247;p61"/>
          <p:cNvSpPr txBox="1"/>
          <p:nvPr>
            <p:ph type="title"/>
          </p:nvPr>
        </p:nvSpPr>
        <p:spPr>
          <a:xfrm>
            <a:off x="342414" y="651466"/>
            <a:ext cx="11514623" cy="673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61"/>
          <p:cNvSpPr txBox="1"/>
          <p:nvPr>
            <p:ph idx="1" type="body"/>
          </p:nvPr>
        </p:nvSpPr>
        <p:spPr>
          <a:xfrm>
            <a:off x="342900" y="333375"/>
            <a:ext cx="4114800" cy="230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61"/>
          <p:cNvSpPr txBox="1"/>
          <p:nvPr>
            <p:ph idx="2" type="body"/>
          </p:nvPr>
        </p:nvSpPr>
        <p:spPr>
          <a:xfrm>
            <a:off x="334964" y="1889417"/>
            <a:ext cx="5653032" cy="4209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p61"/>
          <p:cNvSpPr txBox="1"/>
          <p:nvPr>
            <p:ph idx="3" type="body"/>
          </p:nvPr>
        </p:nvSpPr>
        <p:spPr>
          <a:xfrm>
            <a:off x="6203948" y="1889417"/>
            <a:ext cx="5653088" cy="4209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Content slide">
  <p:cSld name="Simple Content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5"/>
          <p:cNvSpPr txBox="1"/>
          <p:nvPr>
            <p:ph idx="1" type="body"/>
          </p:nvPr>
        </p:nvSpPr>
        <p:spPr>
          <a:xfrm>
            <a:off x="342900" y="1556044"/>
            <a:ext cx="11514138" cy="4514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35"/>
          <p:cNvSpPr txBox="1"/>
          <p:nvPr>
            <p:ph type="title"/>
          </p:nvPr>
        </p:nvSpPr>
        <p:spPr>
          <a:xfrm>
            <a:off x="342414" y="651466"/>
            <a:ext cx="11514623" cy="673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oto Sans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5"/>
          <p:cNvSpPr txBox="1"/>
          <p:nvPr>
            <p:ph idx="2" type="body"/>
          </p:nvPr>
        </p:nvSpPr>
        <p:spPr>
          <a:xfrm>
            <a:off x="342900" y="333375"/>
            <a:ext cx="4114800" cy="230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Blue top 3 columns">
  <p:cSld name="Content slide Blue top 3 columns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2"/>
          <p:cNvSpPr/>
          <p:nvPr/>
        </p:nvSpPr>
        <p:spPr>
          <a:xfrm>
            <a:off x="0" y="0"/>
            <a:ext cx="12192000" cy="1556044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20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53" name="Google Shape;253;p62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" name="Google Shape;254;p62"/>
          <p:cNvSpPr txBox="1"/>
          <p:nvPr>
            <p:ph type="title"/>
          </p:nvPr>
        </p:nvSpPr>
        <p:spPr>
          <a:xfrm>
            <a:off x="342414" y="651466"/>
            <a:ext cx="11514623" cy="673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62"/>
          <p:cNvSpPr txBox="1"/>
          <p:nvPr>
            <p:ph idx="1" type="body"/>
          </p:nvPr>
        </p:nvSpPr>
        <p:spPr>
          <a:xfrm>
            <a:off x="342900" y="333375"/>
            <a:ext cx="4114800" cy="230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62"/>
          <p:cNvSpPr txBox="1"/>
          <p:nvPr>
            <p:ph idx="2" type="body"/>
          </p:nvPr>
        </p:nvSpPr>
        <p:spPr>
          <a:xfrm>
            <a:off x="334964" y="1889417"/>
            <a:ext cx="3675061" cy="4209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p62"/>
          <p:cNvSpPr txBox="1"/>
          <p:nvPr>
            <p:ph idx="3" type="body"/>
          </p:nvPr>
        </p:nvSpPr>
        <p:spPr>
          <a:xfrm>
            <a:off x="8181975" y="1889417"/>
            <a:ext cx="3675061" cy="4209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62"/>
          <p:cNvSpPr txBox="1"/>
          <p:nvPr>
            <p:ph idx="4" type="body"/>
          </p:nvPr>
        </p:nvSpPr>
        <p:spPr>
          <a:xfrm>
            <a:off x="4258469" y="1889417"/>
            <a:ext cx="3675061" cy="4209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left headline">
  <p:cSld name="Content slide - left headline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3"/>
          <p:cNvSpPr txBox="1"/>
          <p:nvPr>
            <p:ph type="title"/>
          </p:nvPr>
        </p:nvSpPr>
        <p:spPr>
          <a:xfrm>
            <a:off x="695327" y="3521134"/>
            <a:ext cx="4598555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63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63"/>
          <p:cNvSpPr txBox="1"/>
          <p:nvPr>
            <p:ph idx="1" type="body"/>
          </p:nvPr>
        </p:nvSpPr>
        <p:spPr>
          <a:xfrm>
            <a:off x="6113463" y="1337365"/>
            <a:ext cx="5753100" cy="1997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p63"/>
          <p:cNvSpPr txBox="1"/>
          <p:nvPr>
            <p:ph idx="2" type="body"/>
          </p:nvPr>
        </p:nvSpPr>
        <p:spPr>
          <a:xfrm>
            <a:off x="695326" y="3066763"/>
            <a:ext cx="459855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63"/>
          <p:cNvSpPr txBox="1"/>
          <p:nvPr>
            <p:ph idx="3" type="body"/>
          </p:nvPr>
        </p:nvSpPr>
        <p:spPr>
          <a:xfrm>
            <a:off x="6096000" y="3539517"/>
            <a:ext cx="5753100" cy="2211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blue - 1/3 left">
  <p:cSld name="Dark blue - 1/3 lef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4"/>
          <p:cNvSpPr/>
          <p:nvPr/>
        </p:nvSpPr>
        <p:spPr>
          <a:xfrm>
            <a:off x="0" y="0"/>
            <a:ext cx="4070555" cy="68580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20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67" name="Google Shape;267;p64"/>
          <p:cNvSpPr txBox="1"/>
          <p:nvPr>
            <p:ph type="title"/>
          </p:nvPr>
        </p:nvSpPr>
        <p:spPr>
          <a:xfrm>
            <a:off x="710545" y="3515319"/>
            <a:ext cx="2766080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Noto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64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9" name="Google Shape;269;p64"/>
          <p:cNvSpPr txBox="1"/>
          <p:nvPr>
            <p:ph idx="1" type="body"/>
          </p:nvPr>
        </p:nvSpPr>
        <p:spPr>
          <a:xfrm>
            <a:off x="4924425" y="1337365"/>
            <a:ext cx="6932572" cy="1997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64"/>
          <p:cNvSpPr txBox="1"/>
          <p:nvPr>
            <p:ph idx="2" type="body"/>
          </p:nvPr>
        </p:nvSpPr>
        <p:spPr>
          <a:xfrm>
            <a:off x="710544" y="3060948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64"/>
          <p:cNvSpPr txBox="1"/>
          <p:nvPr/>
        </p:nvSpPr>
        <p:spPr>
          <a:xfrm>
            <a:off x="285762" y="6357137"/>
            <a:ext cx="459066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  <p:sp>
        <p:nvSpPr>
          <p:cNvPr id="272" name="Google Shape;272;p64"/>
          <p:cNvSpPr txBox="1"/>
          <p:nvPr>
            <p:ph idx="3" type="body"/>
          </p:nvPr>
        </p:nvSpPr>
        <p:spPr>
          <a:xfrm>
            <a:off x="4908550" y="3539517"/>
            <a:ext cx="6940550" cy="2211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2593">
          <p15:clr>
            <a:srgbClr val="FBAE40"/>
          </p15:clr>
        </p15:guide>
        <p15:guide id="3" pos="309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blue - 2/3 left">
  <p:cSld name="Dark blue - 2/3 lef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5"/>
          <p:cNvSpPr/>
          <p:nvPr/>
        </p:nvSpPr>
        <p:spPr>
          <a:xfrm>
            <a:off x="0" y="0"/>
            <a:ext cx="8141110" cy="68580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20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75" name="Google Shape;275;p65"/>
          <p:cNvSpPr txBox="1"/>
          <p:nvPr>
            <p:ph type="title"/>
          </p:nvPr>
        </p:nvSpPr>
        <p:spPr>
          <a:xfrm>
            <a:off x="710544" y="1014903"/>
            <a:ext cx="6833256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Noto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65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7" name="Google Shape;277;p65"/>
          <p:cNvSpPr txBox="1"/>
          <p:nvPr>
            <p:ph idx="1" type="body"/>
          </p:nvPr>
        </p:nvSpPr>
        <p:spPr>
          <a:xfrm>
            <a:off x="695325" y="2311327"/>
            <a:ext cx="6848475" cy="3439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65"/>
          <p:cNvSpPr txBox="1"/>
          <p:nvPr>
            <p:ph idx="2" type="body"/>
          </p:nvPr>
        </p:nvSpPr>
        <p:spPr>
          <a:xfrm>
            <a:off x="710544" y="560532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65"/>
          <p:cNvSpPr txBox="1"/>
          <p:nvPr/>
        </p:nvSpPr>
        <p:spPr>
          <a:xfrm>
            <a:off x="285762" y="6357137"/>
            <a:ext cx="459066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  <p:sp>
        <p:nvSpPr>
          <p:cNvPr id="280" name="Google Shape;280;p65"/>
          <p:cNvSpPr txBox="1"/>
          <p:nvPr>
            <p:ph idx="3" type="body"/>
          </p:nvPr>
        </p:nvSpPr>
        <p:spPr>
          <a:xfrm>
            <a:off x="8727282" y="1014903"/>
            <a:ext cx="2886075" cy="4736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4747">
          <p15:clr>
            <a:srgbClr val="FBAE40"/>
          </p15:clr>
        </p15:guide>
        <p15:guide id="3" pos="513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blue - 3/3 right">
  <p:cSld name="Dark blue - 3/3 righ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6"/>
          <p:cNvSpPr/>
          <p:nvPr/>
        </p:nvSpPr>
        <p:spPr>
          <a:xfrm>
            <a:off x="4050890" y="0"/>
            <a:ext cx="8141110" cy="68580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20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83" name="Google Shape;283;p66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66"/>
          <p:cNvSpPr txBox="1"/>
          <p:nvPr>
            <p:ph type="title"/>
          </p:nvPr>
        </p:nvSpPr>
        <p:spPr>
          <a:xfrm>
            <a:off x="710545" y="3515319"/>
            <a:ext cx="2766080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66"/>
          <p:cNvSpPr txBox="1"/>
          <p:nvPr>
            <p:ph idx="1" type="body"/>
          </p:nvPr>
        </p:nvSpPr>
        <p:spPr>
          <a:xfrm>
            <a:off x="4924425" y="1337365"/>
            <a:ext cx="6932572" cy="1997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66"/>
          <p:cNvSpPr txBox="1"/>
          <p:nvPr>
            <p:ph idx="2" type="body"/>
          </p:nvPr>
        </p:nvSpPr>
        <p:spPr>
          <a:xfrm>
            <a:off x="710544" y="3060948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66"/>
          <p:cNvSpPr txBox="1"/>
          <p:nvPr>
            <p:ph idx="3" type="body"/>
          </p:nvPr>
        </p:nvSpPr>
        <p:spPr>
          <a:xfrm>
            <a:off x="4908550" y="3539517"/>
            <a:ext cx="6940550" cy="2211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8" name="Google Shape;288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40086" y="6253839"/>
            <a:ext cx="507524" cy="44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4747">
          <p15:clr>
            <a:srgbClr val="FBAE40"/>
          </p15:clr>
        </p15:guide>
        <p15:guide id="3" pos="513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blue - 1/3 right">
  <p:cSld name="Dark blue - 1/3 right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7"/>
          <p:cNvSpPr/>
          <p:nvPr/>
        </p:nvSpPr>
        <p:spPr>
          <a:xfrm flipH="1">
            <a:off x="8141110" y="0"/>
            <a:ext cx="4050890" cy="68580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20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91" name="Google Shape;291;p67"/>
          <p:cNvSpPr txBox="1"/>
          <p:nvPr>
            <p:ph type="title"/>
          </p:nvPr>
        </p:nvSpPr>
        <p:spPr>
          <a:xfrm>
            <a:off x="710544" y="1014903"/>
            <a:ext cx="6833256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67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p67"/>
          <p:cNvSpPr txBox="1"/>
          <p:nvPr>
            <p:ph idx="1" type="body"/>
          </p:nvPr>
        </p:nvSpPr>
        <p:spPr>
          <a:xfrm>
            <a:off x="695325" y="2311327"/>
            <a:ext cx="6848475" cy="3439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67"/>
          <p:cNvSpPr txBox="1"/>
          <p:nvPr>
            <p:ph idx="2" type="body"/>
          </p:nvPr>
        </p:nvSpPr>
        <p:spPr>
          <a:xfrm>
            <a:off x="710544" y="560532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67"/>
          <p:cNvSpPr txBox="1"/>
          <p:nvPr>
            <p:ph idx="3" type="body"/>
          </p:nvPr>
        </p:nvSpPr>
        <p:spPr>
          <a:xfrm>
            <a:off x="8727282" y="1014903"/>
            <a:ext cx="2886075" cy="4736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96" name="Google Shape;296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40086" y="6253839"/>
            <a:ext cx="507524" cy="44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4747">
          <p15:clr>
            <a:srgbClr val="FBAE40"/>
          </p15:clr>
        </p15:guide>
        <p15:guide id="3" pos="513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re blue - 1/3 left">
  <p:cSld name="Azure blue - 1/3 lef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/>
          <p:nvPr/>
        </p:nvSpPr>
        <p:spPr>
          <a:xfrm>
            <a:off x="0" y="0"/>
            <a:ext cx="4070555" cy="6858000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99" name="Google Shape;299;p68"/>
          <p:cNvSpPr txBox="1"/>
          <p:nvPr>
            <p:ph type="title"/>
          </p:nvPr>
        </p:nvSpPr>
        <p:spPr>
          <a:xfrm>
            <a:off x="710545" y="3515319"/>
            <a:ext cx="2766080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Noto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68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1" name="Google Shape;301;p68"/>
          <p:cNvSpPr txBox="1"/>
          <p:nvPr>
            <p:ph idx="1" type="body"/>
          </p:nvPr>
        </p:nvSpPr>
        <p:spPr>
          <a:xfrm>
            <a:off x="4924425" y="1337365"/>
            <a:ext cx="6932572" cy="1997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68"/>
          <p:cNvSpPr txBox="1"/>
          <p:nvPr>
            <p:ph idx="2" type="body"/>
          </p:nvPr>
        </p:nvSpPr>
        <p:spPr>
          <a:xfrm>
            <a:off x="710544" y="3060948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3" name="Google Shape;303;p68"/>
          <p:cNvSpPr txBox="1"/>
          <p:nvPr>
            <p:ph idx="3" type="body"/>
          </p:nvPr>
        </p:nvSpPr>
        <p:spPr>
          <a:xfrm>
            <a:off x="4908550" y="3539517"/>
            <a:ext cx="6940550" cy="2211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4" name="Google Shape;304;p68"/>
          <p:cNvSpPr txBox="1"/>
          <p:nvPr/>
        </p:nvSpPr>
        <p:spPr>
          <a:xfrm>
            <a:off x="285762" y="6343840"/>
            <a:ext cx="459066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2593">
          <p15:clr>
            <a:srgbClr val="FBAE40"/>
          </p15:clr>
        </p15:guide>
        <p15:guide id="3" pos="309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re blue - 2/3 left">
  <p:cSld name="Azure blue - 2/3 left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9"/>
          <p:cNvSpPr/>
          <p:nvPr/>
        </p:nvSpPr>
        <p:spPr>
          <a:xfrm>
            <a:off x="0" y="0"/>
            <a:ext cx="8141110" cy="6858000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07" name="Google Shape;307;p69"/>
          <p:cNvSpPr txBox="1"/>
          <p:nvPr>
            <p:ph type="title"/>
          </p:nvPr>
        </p:nvSpPr>
        <p:spPr>
          <a:xfrm>
            <a:off x="710544" y="1014903"/>
            <a:ext cx="6833256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Noto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69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9" name="Google Shape;309;p69"/>
          <p:cNvSpPr txBox="1"/>
          <p:nvPr>
            <p:ph idx="1" type="body"/>
          </p:nvPr>
        </p:nvSpPr>
        <p:spPr>
          <a:xfrm>
            <a:off x="695325" y="2311327"/>
            <a:ext cx="6848475" cy="3439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p69"/>
          <p:cNvSpPr txBox="1"/>
          <p:nvPr>
            <p:ph idx="2" type="body"/>
          </p:nvPr>
        </p:nvSpPr>
        <p:spPr>
          <a:xfrm>
            <a:off x="710544" y="560532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69"/>
          <p:cNvSpPr txBox="1"/>
          <p:nvPr>
            <p:ph idx="3" type="body"/>
          </p:nvPr>
        </p:nvSpPr>
        <p:spPr>
          <a:xfrm>
            <a:off x="8727282" y="1014903"/>
            <a:ext cx="2886075" cy="4736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p69"/>
          <p:cNvSpPr txBox="1"/>
          <p:nvPr/>
        </p:nvSpPr>
        <p:spPr>
          <a:xfrm>
            <a:off x="285762" y="6343840"/>
            <a:ext cx="459066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4747">
          <p15:clr>
            <a:srgbClr val="FBAE40"/>
          </p15:clr>
        </p15:guide>
        <p15:guide id="3" pos="513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re blue - 2/3 right">
  <p:cSld name="Azure blue - 2/3 righ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0"/>
          <p:cNvSpPr/>
          <p:nvPr/>
        </p:nvSpPr>
        <p:spPr>
          <a:xfrm>
            <a:off x="4050890" y="0"/>
            <a:ext cx="8141110" cy="6858000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15" name="Google Shape;315;p70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6" name="Google Shape;316;p70"/>
          <p:cNvSpPr txBox="1"/>
          <p:nvPr>
            <p:ph type="title"/>
          </p:nvPr>
        </p:nvSpPr>
        <p:spPr>
          <a:xfrm>
            <a:off x="710545" y="3515319"/>
            <a:ext cx="2766080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70"/>
          <p:cNvSpPr txBox="1"/>
          <p:nvPr>
            <p:ph idx="1" type="body"/>
          </p:nvPr>
        </p:nvSpPr>
        <p:spPr>
          <a:xfrm>
            <a:off x="4924425" y="1337365"/>
            <a:ext cx="6932572" cy="1997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70"/>
          <p:cNvSpPr txBox="1"/>
          <p:nvPr>
            <p:ph idx="2" type="body"/>
          </p:nvPr>
        </p:nvSpPr>
        <p:spPr>
          <a:xfrm>
            <a:off x="710544" y="3060948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p70"/>
          <p:cNvSpPr txBox="1"/>
          <p:nvPr>
            <p:ph idx="3" type="body"/>
          </p:nvPr>
        </p:nvSpPr>
        <p:spPr>
          <a:xfrm>
            <a:off x="4908550" y="3539517"/>
            <a:ext cx="6940550" cy="2211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20" name="Google Shape;320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40086" y="6253839"/>
            <a:ext cx="507524" cy="44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4747">
          <p15:clr>
            <a:srgbClr val="FBAE40"/>
          </p15:clr>
        </p15:guide>
        <p15:guide id="3" pos="513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re blue - 1/3 right">
  <p:cSld name="Azure blue - 1/3 right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1"/>
          <p:cNvSpPr/>
          <p:nvPr/>
        </p:nvSpPr>
        <p:spPr>
          <a:xfrm flipH="1">
            <a:off x="8141110" y="0"/>
            <a:ext cx="4050890" cy="6858000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23" name="Google Shape;323;p71"/>
          <p:cNvSpPr txBox="1"/>
          <p:nvPr>
            <p:ph type="title"/>
          </p:nvPr>
        </p:nvSpPr>
        <p:spPr>
          <a:xfrm>
            <a:off x="710544" y="1014903"/>
            <a:ext cx="6833256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71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5" name="Google Shape;325;p71"/>
          <p:cNvSpPr txBox="1"/>
          <p:nvPr>
            <p:ph idx="1" type="body"/>
          </p:nvPr>
        </p:nvSpPr>
        <p:spPr>
          <a:xfrm>
            <a:off x="695325" y="2311327"/>
            <a:ext cx="6848475" cy="3439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6" name="Google Shape;326;p71"/>
          <p:cNvSpPr txBox="1"/>
          <p:nvPr>
            <p:ph idx="2" type="body"/>
          </p:nvPr>
        </p:nvSpPr>
        <p:spPr>
          <a:xfrm>
            <a:off x="710544" y="560532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7" name="Google Shape;327;p71"/>
          <p:cNvSpPr txBox="1"/>
          <p:nvPr>
            <p:ph idx="3" type="body"/>
          </p:nvPr>
        </p:nvSpPr>
        <p:spPr>
          <a:xfrm>
            <a:off x="8727282" y="1014903"/>
            <a:ext cx="2886075" cy="4736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28" name="Google Shape;328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40086" y="6253839"/>
            <a:ext cx="507524" cy="44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4747">
          <p15:clr>
            <a:srgbClr val="FBAE40"/>
          </p15:clr>
        </p15:guide>
        <p15:guide id="3" pos="513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">
  <p:cSld name="Agenda sli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6"/>
          <p:cNvSpPr txBox="1"/>
          <p:nvPr>
            <p:ph type="title"/>
          </p:nvPr>
        </p:nvSpPr>
        <p:spPr>
          <a:xfrm>
            <a:off x="702608" y="3484171"/>
            <a:ext cx="4387867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36"/>
          <p:cNvSpPr txBox="1"/>
          <p:nvPr>
            <p:ph idx="1" type="body"/>
          </p:nvPr>
        </p:nvSpPr>
        <p:spPr>
          <a:xfrm>
            <a:off x="6562342" y="906704"/>
            <a:ext cx="4501118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9" name="Google Shape;39;p36"/>
          <p:cNvCxnSpPr/>
          <p:nvPr/>
        </p:nvCxnSpPr>
        <p:spPr>
          <a:xfrm>
            <a:off x="6096000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rgbClr val="040064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0" name="Google Shape;40;p36"/>
          <p:cNvSpPr/>
          <p:nvPr>
            <p:ph idx="2" type="body"/>
          </p:nvPr>
        </p:nvSpPr>
        <p:spPr>
          <a:xfrm>
            <a:off x="5893038" y="858187"/>
            <a:ext cx="424778" cy="42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6"/>
          <p:cNvSpPr txBox="1"/>
          <p:nvPr>
            <p:ph idx="3" type="body"/>
          </p:nvPr>
        </p:nvSpPr>
        <p:spPr>
          <a:xfrm>
            <a:off x="6562342" y="1667442"/>
            <a:ext cx="4501118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6"/>
          <p:cNvSpPr/>
          <p:nvPr>
            <p:ph idx="4" type="body"/>
          </p:nvPr>
        </p:nvSpPr>
        <p:spPr>
          <a:xfrm>
            <a:off x="5893038" y="1618925"/>
            <a:ext cx="424778" cy="42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6"/>
          <p:cNvSpPr txBox="1"/>
          <p:nvPr>
            <p:ph idx="5" type="body"/>
          </p:nvPr>
        </p:nvSpPr>
        <p:spPr>
          <a:xfrm>
            <a:off x="6562342" y="2428180"/>
            <a:ext cx="4501118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6"/>
          <p:cNvSpPr/>
          <p:nvPr>
            <p:ph idx="6" type="body"/>
          </p:nvPr>
        </p:nvSpPr>
        <p:spPr>
          <a:xfrm>
            <a:off x="5893038" y="2379663"/>
            <a:ext cx="424778" cy="42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6"/>
          <p:cNvSpPr txBox="1"/>
          <p:nvPr>
            <p:ph idx="7" type="body"/>
          </p:nvPr>
        </p:nvSpPr>
        <p:spPr>
          <a:xfrm>
            <a:off x="6562342" y="3188918"/>
            <a:ext cx="4501118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6"/>
          <p:cNvSpPr/>
          <p:nvPr>
            <p:ph idx="8" type="body"/>
          </p:nvPr>
        </p:nvSpPr>
        <p:spPr>
          <a:xfrm>
            <a:off x="5893038" y="3140401"/>
            <a:ext cx="424778" cy="42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6"/>
          <p:cNvSpPr txBox="1"/>
          <p:nvPr>
            <p:ph idx="9" type="body"/>
          </p:nvPr>
        </p:nvSpPr>
        <p:spPr>
          <a:xfrm>
            <a:off x="6562342" y="3949656"/>
            <a:ext cx="4501118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6"/>
          <p:cNvSpPr/>
          <p:nvPr>
            <p:ph idx="13" type="body"/>
          </p:nvPr>
        </p:nvSpPr>
        <p:spPr>
          <a:xfrm>
            <a:off x="5893038" y="3901139"/>
            <a:ext cx="424778" cy="42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36"/>
          <p:cNvSpPr txBox="1"/>
          <p:nvPr>
            <p:ph idx="14" type="body"/>
          </p:nvPr>
        </p:nvSpPr>
        <p:spPr>
          <a:xfrm>
            <a:off x="6562342" y="4710394"/>
            <a:ext cx="4501118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6"/>
          <p:cNvSpPr/>
          <p:nvPr>
            <p:ph idx="15" type="body"/>
          </p:nvPr>
        </p:nvSpPr>
        <p:spPr>
          <a:xfrm>
            <a:off x="5893038" y="4661877"/>
            <a:ext cx="424778" cy="42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6"/>
          <p:cNvSpPr txBox="1"/>
          <p:nvPr>
            <p:ph idx="16" type="body"/>
          </p:nvPr>
        </p:nvSpPr>
        <p:spPr>
          <a:xfrm>
            <a:off x="6562342" y="5471130"/>
            <a:ext cx="4501118" cy="327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6"/>
          <p:cNvSpPr/>
          <p:nvPr>
            <p:ph idx="17" type="body"/>
          </p:nvPr>
        </p:nvSpPr>
        <p:spPr>
          <a:xfrm>
            <a:off x="5893038" y="5422613"/>
            <a:ext cx="424778" cy="42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6"/>
          <p:cNvSpPr txBox="1"/>
          <p:nvPr>
            <p:ph idx="18" type="body"/>
          </p:nvPr>
        </p:nvSpPr>
        <p:spPr>
          <a:xfrm>
            <a:off x="702607" y="3051422"/>
            <a:ext cx="43878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4" name="Google Shape;5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4348" y="2011033"/>
            <a:ext cx="645102" cy="733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SS Gray - 1/3 left">
  <p:cSld name="ISS Gray - 1/3 left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2"/>
          <p:cNvSpPr/>
          <p:nvPr/>
        </p:nvSpPr>
        <p:spPr>
          <a:xfrm>
            <a:off x="0" y="0"/>
            <a:ext cx="4070555" cy="6858000"/>
          </a:xfrm>
          <a:prstGeom prst="rect">
            <a:avLst/>
          </a:prstGeom>
          <a:solidFill>
            <a:srgbClr val="E5E7EF"/>
          </a:solidFill>
          <a:ln cap="flat" cmpd="sng" w="12700">
            <a:solidFill>
              <a:srgbClr val="E5E7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31" name="Google Shape;331;p72"/>
          <p:cNvSpPr txBox="1"/>
          <p:nvPr>
            <p:ph type="title"/>
          </p:nvPr>
        </p:nvSpPr>
        <p:spPr>
          <a:xfrm>
            <a:off x="710545" y="3515319"/>
            <a:ext cx="2766080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72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3" name="Google Shape;333;p72"/>
          <p:cNvSpPr txBox="1"/>
          <p:nvPr>
            <p:ph idx="1" type="body"/>
          </p:nvPr>
        </p:nvSpPr>
        <p:spPr>
          <a:xfrm>
            <a:off x="4924425" y="1337365"/>
            <a:ext cx="6932572" cy="1997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72"/>
          <p:cNvSpPr txBox="1"/>
          <p:nvPr>
            <p:ph idx="2" type="body"/>
          </p:nvPr>
        </p:nvSpPr>
        <p:spPr>
          <a:xfrm>
            <a:off x="710544" y="3060948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5" name="Google Shape;335;p72"/>
          <p:cNvSpPr txBox="1"/>
          <p:nvPr>
            <p:ph idx="3" type="body"/>
          </p:nvPr>
        </p:nvSpPr>
        <p:spPr>
          <a:xfrm>
            <a:off x="4908550" y="3539517"/>
            <a:ext cx="6940550" cy="2211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72"/>
          <p:cNvSpPr txBox="1"/>
          <p:nvPr/>
        </p:nvSpPr>
        <p:spPr>
          <a:xfrm>
            <a:off x="285762" y="6343840"/>
            <a:ext cx="459066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2593">
          <p15:clr>
            <a:srgbClr val="FBAE40"/>
          </p15:clr>
        </p15:guide>
        <p15:guide id="3" pos="309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SS Gray - 2/3 left">
  <p:cSld name="ISS Gray - 2/3 left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3"/>
          <p:cNvSpPr/>
          <p:nvPr/>
        </p:nvSpPr>
        <p:spPr>
          <a:xfrm>
            <a:off x="0" y="0"/>
            <a:ext cx="8141110" cy="6858000"/>
          </a:xfrm>
          <a:prstGeom prst="rect">
            <a:avLst/>
          </a:prstGeom>
          <a:solidFill>
            <a:srgbClr val="E5E7EF"/>
          </a:solidFill>
          <a:ln cap="flat" cmpd="sng" w="12700">
            <a:solidFill>
              <a:srgbClr val="E5E7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39" name="Google Shape;339;p73"/>
          <p:cNvSpPr txBox="1"/>
          <p:nvPr>
            <p:ph type="title"/>
          </p:nvPr>
        </p:nvSpPr>
        <p:spPr>
          <a:xfrm>
            <a:off x="710544" y="1014903"/>
            <a:ext cx="6833256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73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1" name="Google Shape;341;p73"/>
          <p:cNvSpPr txBox="1"/>
          <p:nvPr>
            <p:ph idx="1" type="body"/>
          </p:nvPr>
        </p:nvSpPr>
        <p:spPr>
          <a:xfrm>
            <a:off x="695325" y="2311327"/>
            <a:ext cx="6848475" cy="3439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73"/>
          <p:cNvSpPr txBox="1"/>
          <p:nvPr>
            <p:ph idx="2" type="body"/>
          </p:nvPr>
        </p:nvSpPr>
        <p:spPr>
          <a:xfrm>
            <a:off x="710544" y="560532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73"/>
          <p:cNvSpPr txBox="1"/>
          <p:nvPr>
            <p:ph idx="3" type="body"/>
          </p:nvPr>
        </p:nvSpPr>
        <p:spPr>
          <a:xfrm>
            <a:off x="8727282" y="1014903"/>
            <a:ext cx="2886075" cy="4736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73"/>
          <p:cNvSpPr txBox="1"/>
          <p:nvPr/>
        </p:nvSpPr>
        <p:spPr>
          <a:xfrm>
            <a:off x="285762" y="6343840"/>
            <a:ext cx="459066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4747">
          <p15:clr>
            <a:srgbClr val="FBAE40"/>
          </p15:clr>
        </p15:guide>
        <p15:guide id="3" pos="513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SS Gray - 2/3 right">
  <p:cSld name="ISS Gray - 2/3 right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4"/>
          <p:cNvSpPr/>
          <p:nvPr/>
        </p:nvSpPr>
        <p:spPr>
          <a:xfrm>
            <a:off x="4050890" y="0"/>
            <a:ext cx="8141110" cy="6858000"/>
          </a:xfrm>
          <a:prstGeom prst="rect">
            <a:avLst/>
          </a:prstGeom>
          <a:solidFill>
            <a:srgbClr val="E5E7EF"/>
          </a:solidFill>
          <a:ln cap="flat" cmpd="sng" w="12700">
            <a:solidFill>
              <a:srgbClr val="E5E7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47" name="Google Shape;347;p74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8" name="Google Shape;348;p74"/>
          <p:cNvSpPr txBox="1"/>
          <p:nvPr>
            <p:ph type="title"/>
          </p:nvPr>
        </p:nvSpPr>
        <p:spPr>
          <a:xfrm>
            <a:off x="710545" y="3515319"/>
            <a:ext cx="2766080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74"/>
          <p:cNvSpPr txBox="1"/>
          <p:nvPr>
            <p:ph idx="1" type="body"/>
          </p:nvPr>
        </p:nvSpPr>
        <p:spPr>
          <a:xfrm>
            <a:off x="4924425" y="1337365"/>
            <a:ext cx="6932572" cy="1997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0" name="Google Shape;350;p74"/>
          <p:cNvSpPr txBox="1"/>
          <p:nvPr>
            <p:ph idx="2" type="body"/>
          </p:nvPr>
        </p:nvSpPr>
        <p:spPr>
          <a:xfrm>
            <a:off x="710544" y="3060948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1" name="Google Shape;351;p74"/>
          <p:cNvSpPr txBox="1"/>
          <p:nvPr>
            <p:ph idx="3" type="body"/>
          </p:nvPr>
        </p:nvSpPr>
        <p:spPr>
          <a:xfrm>
            <a:off x="4908550" y="3539517"/>
            <a:ext cx="6940550" cy="2211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52" name="Google Shape;352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40086" y="6253839"/>
            <a:ext cx="507524" cy="44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4747">
          <p15:clr>
            <a:srgbClr val="FBAE40"/>
          </p15:clr>
        </p15:guide>
        <p15:guide id="3" pos="513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SS Gray - 1/3 right">
  <p:cSld name="ISS Gray - 1/3 righ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5"/>
          <p:cNvSpPr/>
          <p:nvPr/>
        </p:nvSpPr>
        <p:spPr>
          <a:xfrm flipH="1">
            <a:off x="8141110" y="0"/>
            <a:ext cx="4050890" cy="6858000"/>
          </a:xfrm>
          <a:prstGeom prst="rect">
            <a:avLst/>
          </a:prstGeom>
          <a:solidFill>
            <a:srgbClr val="E5E7EF"/>
          </a:solidFill>
          <a:ln cap="flat" cmpd="sng" w="12700">
            <a:solidFill>
              <a:srgbClr val="E5E7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55" name="Google Shape;355;p75"/>
          <p:cNvSpPr txBox="1"/>
          <p:nvPr>
            <p:ph type="title"/>
          </p:nvPr>
        </p:nvSpPr>
        <p:spPr>
          <a:xfrm>
            <a:off x="710544" y="1014903"/>
            <a:ext cx="6833256" cy="1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75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7" name="Google Shape;357;p75"/>
          <p:cNvSpPr txBox="1"/>
          <p:nvPr>
            <p:ph idx="1" type="body"/>
          </p:nvPr>
        </p:nvSpPr>
        <p:spPr>
          <a:xfrm>
            <a:off x="695325" y="2311327"/>
            <a:ext cx="6848475" cy="3439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8" name="Google Shape;358;p75"/>
          <p:cNvSpPr txBox="1"/>
          <p:nvPr>
            <p:ph idx="2" type="body"/>
          </p:nvPr>
        </p:nvSpPr>
        <p:spPr>
          <a:xfrm>
            <a:off x="710544" y="560532"/>
            <a:ext cx="27660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75"/>
          <p:cNvSpPr txBox="1"/>
          <p:nvPr>
            <p:ph idx="3" type="body"/>
          </p:nvPr>
        </p:nvSpPr>
        <p:spPr>
          <a:xfrm>
            <a:off x="8727282" y="1014903"/>
            <a:ext cx="2886075" cy="4736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60" name="Google Shape;360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40086" y="6253839"/>
            <a:ext cx="507524" cy="44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8">
          <p15:clr>
            <a:srgbClr val="FBAE40"/>
          </p15:clr>
        </p15:guide>
        <p15:guide id="2" pos="4747">
          <p15:clr>
            <a:srgbClr val="FBAE40"/>
          </p15:clr>
        </p15:guide>
        <p15:guide id="3" pos="513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Simple">
  <p:cSld name="Closing slide Simple">
    <p:bg>
      <p:bgPr>
        <a:solidFill>
          <a:schemeClr val="accent1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6"/>
          <p:cNvSpPr/>
          <p:nvPr/>
        </p:nvSpPr>
        <p:spPr>
          <a:xfrm>
            <a:off x="1061973" y="4199841"/>
            <a:ext cx="4868309" cy="1352871"/>
          </a:xfrm>
          <a:prstGeom prst="rect">
            <a:avLst/>
          </a:prstGeom>
          <a:solidFill>
            <a:schemeClr val="accent1">
              <a:alpha val="52941"/>
            </a:schemeClr>
          </a:solidFill>
          <a:ln cap="flat" cmpd="sng" w="317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63" name="Google Shape;363;p76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4" name="Google Shape;364;p76"/>
          <p:cNvSpPr txBox="1"/>
          <p:nvPr>
            <p:ph type="ctrTitle"/>
          </p:nvPr>
        </p:nvSpPr>
        <p:spPr>
          <a:xfrm>
            <a:off x="1079730" y="1510999"/>
            <a:ext cx="6581699" cy="1918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oto Sans"/>
              <a:buNone/>
              <a:defRPr sz="4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76"/>
          <p:cNvSpPr txBox="1"/>
          <p:nvPr>
            <p:ph idx="1" type="body"/>
          </p:nvPr>
        </p:nvSpPr>
        <p:spPr>
          <a:xfrm>
            <a:off x="1079730" y="1127002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"/>
              <a:buNone/>
              <a:defRPr b="1" i="0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6" name="Google Shape;366;p76"/>
          <p:cNvSpPr txBox="1"/>
          <p:nvPr>
            <p:ph idx="2" type="body"/>
          </p:nvPr>
        </p:nvSpPr>
        <p:spPr>
          <a:xfrm>
            <a:off x="1408204" y="4562863"/>
            <a:ext cx="3665538" cy="304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76"/>
          <p:cNvSpPr txBox="1"/>
          <p:nvPr>
            <p:ph idx="3" type="body"/>
          </p:nvPr>
        </p:nvSpPr>
        <p:spPr>
          <a:xfrm>
            <a:off x="1390448" y="4913814"/>
            <a:ext cx="3683294" cy="304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>
  <p:cSld name="Closing slide Image">
    <p:bg>
      <p:bgPr>
        <a:solidFill>
          <a:schemeClr val="accent1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386" y="2831338"/>
            <a:ext cx="11847614" cy="308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77"/>
          <p:cNvSpPr/>
          <p:nvPr/>
        </p:nvSpPr>
        <p:spPr>
          <a:xfrm>
            <a:off x="337513" y="2817813"/>
            <a:ext cx="9988951" cy="3163888"/>
          </a:xfrm>
          <a:prstGeom prst="rect">
            <a:avLst/>
          </a:prstGeom>
          <a:gradFill>
            <a:gsLst>
              <a:gs pos="0">
                <a:srgbClr val="030037"/>
              </a:gs>
              <a:gs pos="97000">
                <a:srgbClr val="030037">
                  <a:alpha val="0"/>
                </a:srgbClr>
              </a:gs>
              <a:gs pos="100000">
                <a:srgbClr val="030037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71" name="Google Shape;371;p77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2" name="Google Shape;372;p77"/>
          <p:cNvSpPr txBox="1"/>
          <p:nvPr>
            <p:ph type="ctrTitle"/>
          </p:nvPr>
        </p:nvSpPr>
        <p:spPr>
          <a:xfrm>
            <a:off x="746649" y="1045028"/>
            <a:ext cx="5349351" cy="1508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oto Sans"/>
              <a:buNone/>
              <a:defRPr sz="4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77"/>
          <p:cNvSpPr txBox="1"/>
          <p:nvPr>
            <p:ph idx="1" type="body"/>
          </p:nvPr>
        </p:nvSpPr>
        <p:spPr>
          <a:xfrm>
            <a:off x="746649" y="661031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"/>
              <a:buNone/>
              <a:defRPr b="1" i="0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op">
  <p:cSld name="Image top">
    <p:bg>
      <p:bgPr>
        <a:solidFill>
          <a:schemeClr val="accen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386" y="346900"/>
            <a:ext cx="11847614" cy="308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9"/>
          <p:cNvSpPr/>
          <p:nvPr/>
        </p:nvSpPr>
        <p:spPr>
          <a:xfrm>
            <a:off x="337513" y="333374"/>
            <a:ext cx="4172343" cy="3241099"/>
          </a:xfrm>
          <a:prstGeom prst="rect">
            <a:avLst/>
          </a:prstGeom>
          <a:gradFill>
            <a:gsLst>
              <a:gs pos="0">
                <a:srgbClr val="030037">
                  <a:alpha val="89803"/>
                </a:srgbClr>
              </a:gs>
              <a:gs pos="97000">
                <a:srgbClr val="030037">
                  <a:alpha val="0"/>
                </a:srgbClr>
              </a:gs>
              <a:gs pos="100000">
                <a:srgbClr val="030037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83" name="Google Shape;383;p79"/>
          <p:cNvSpPr txBox="1"/>
          <p:nvPr>
            <p:ph type="ctrTitle"/>
          </p:nvPr>
        </p:nvSpPr>
        <p:spPr>
          <a:xfrm>
            <a:off x="746649" y="4124890"/>
            <a:ext cx="5349351" cy="178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oto Sans"/>
              <a:buNone/>
              <a:defRPr sz="4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79"/>
          <p:cNvSpPr txBox="1"/>
          <p:nvPr>
            <p:ph idx="1" type="body"/>
          </p:nvPr>
        </p:nvSpPr>
        <p:spPr>
          <a:xfrm>
            <a:off x="746649" y="3740892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385" name="Google Shape;385;p79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op + textbox (1)">
  <p:cSld name="Image top + textbox (1)">
    <p:bg>
      <p:bgPr>
        <a:solidFill>
          <a:schemeClr val="accent1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mputer, electronics, accordion&#10;&#10;Description automatically generated" id="387" name="Google Shape;387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344386" y="333375"/>
            <a:ext cx="11847614" cy="309562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80"/>
          <p:cNvSpPr/>
          <p:nvPr/>
        </p:nvSpPr>
        <p:spPr>
          <a:xfrm>
            <a:off x="337513" y="333374"/>
            <a:ext cx="9988951" cy="3241099"/>
          </a:xfrm>
          <a:prstGeom prst="rect">
            <a:avLst/>
          </a:prstGeom>
          <a:gradFill>
            <a:gsLst>
              <a:gs pos="0">
                <a:srgbClr val="030037">
                  <a:alpha val="89803"/>
                </a:srgbClr>
              </a:gs>
              <a:gs pos="97000">
                <a:srgbClr val="030037">
                  <a:alpha val="0"/>
                </a:srgbClr>
              </a:gs>
              <a:gs pos="100000">
                <a:srgbClr val="030037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89" name="Google Shape;389;p80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0" name="Google Shape;390;p80"/>
          <p:cNvSpPr/>
          <p:nvPr/>
        </p:nvSpPr>
        <p:spPr>
          <a:xfrm>
            <a:off x="6860471" y="2110207"/>
            <a:ext cx="3799410" cy="3478949"/>
          </a:xfrm>
          <a:prstGeom prst="rect">
            <a:avLst/>
          </a:prstGeom>
          <a:solidFill>
            <a:schemeClr val="accent1">
              <a:alpha val="52941"/>
            </a:schemeClr>
          </a:solidFill>
          <a:ln cap="flat" cmpd="sng" w="317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91" name="Google Shape;391;p80"/>
          <p:cNvSpPr txBox="1"/>
          <p:nvPr>
            <p:ph type="ctrTitle"/>
          </p:nvPr>
        </p:nvSpPr>
        <p:spPr>
          <a:xfrm>
            <a:off x="746649" y="4124890"/>
            <a:ext cx="5349351" cy="178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oto Sans"/>
              <a:buNone/>
              <a:defRPr sz="4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80"/>
          <p:cNvSpPr txBox="1"/>
          <p:nvPr>
            <p:ph idx="1" type="body"/>
          </p:nvPr>
        </p:nvSpPr>
        <p:spPr>
          <a:xfrm>
            <a:off x="746649" y="3740892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393" name="Google Shape;393;p80"/>
          <p:cNvSpPr txBox="1"/>
          <p:nvPr>
            <p:ph idx="2" type="body"/>
          </p:nvPr>
        </p:nvSpPr>
        <p:spPr>
          <a:xfrm>
            <a:off x="7283819" y="2505075"/>
            <a:ext cx="2952713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op + textbox (2)">
  <p:cSld name="Image top + textbox (2)">
    <p:bg>
      <p:bgPr>
        <a:solidFill>
          <a:schemeClr val="accent1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384" y="333373"/>
            <a:ext cx="11847615" cy="309562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81"/>
          <p:cNvSpPr/>
          <p:nvPr/>
        </p:nvSpPr>
        <p:spPr>
          <a:xfrm>
            <a:off x="337513" y="333374"/>
            <a:ext cx="9988951" cy="3241099"/>
          </a:xfrm>
          <a:prstGeom prst="rect">
            <a:avLst/>
          </a:prstGeom>
          <a:gradFill>
            <a:gsLst>
              <a:gs pos="0">
                <a:srgbClr val="030037">
                  <a:alpha val="89803"/>
                </a:srgbClr>
              </a:gs>
              <a:gs pos="97000">
                <a:srgbClr val="030037">
                  <a:alpha val="0"/>
                </a:srgbClr>
              </a:gs>
              <a:gs pos="100000">
                <a:srgbClr val="030037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97" name="Google Shape;397;p81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p81"/>
          <p:cNvSpPr/>
          <p:nvPr/>
        </p:nvSpPr>
        <p:spPr>
          <a:xfrm>
            <a:off x="6860471" y="2110207"/>
            <a:ext cx="3799410" cy="3478949"/>
          </a:xfrm>
          <a:prstGeom prst="rect">
            <a:avLst/>
          </a:prstGeom>
          <a:solidFill>
            <a:schemeClr val="accent1">
              <a:alpha val="52941"/>
            </a:schemeClr>
          </a:solidFill>
          <a:ln cap="flat" cmpd="sng" w="317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399" name="Google Shape;399;p81"/>
          <p:cNvSpPr txBox="1"/>
          <p:nvPr>
            <p:ph type="ctrTitle"/>
          </p:nvPr>
        </p:nvSpPr>
        <p:spPr>
          <a:xfrm>
            <a:off x="746649" y="4124890"/>
            <a:ext cx="5349351" cy="178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oto Sans"/>
              <a:buNone/>
              <a:defRPr sz="4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81"/>
          <p:cNvSpPr txBox="1"/>
          <p:nvPr>
            <p:ph idx="1" type="body"/>
          </p:nvPr>
        </p:nvSpPr>
        <p:spPr>
          <a:xfrm>
            <a:off x="746649" y="3740892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401" name="Google Shape;401;p81"/>
          <p:cNvSpPr txBox="1"/>
          <p:nvPr>
            <p:ph idx="2" type="body"/>
          </p:nvPr>
        </p:nvSpPr>
        <p:spPr>
          <a:xfrm>
            <a:off x="7283819" y="2505075"/>
            <a:ext cx="2952713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op + textbox (4)">
  <p:cSld name="Image top + textbox (4)">
    <p:bg>
      <p:bgPr>
        <a:solidFill>
          <a:schemeClr val="accent1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floor, indoor&#10;&#10;Description automatically generated" id="403" name="Google Shape;403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794" y="343002"/>
            <a:ext cx="11849205" cy="308599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82"/>
          <p:cNvSpPr/>
          <p:nvPr/>
        </p:nvSpPr>
        <p:spPr>
          <a:xfrm>
            <a:off x="337513" y="333374"/>
            <a:ext cx="11034782" cy="3241099"/>
          </a:xfrm>
          <a:prstGeom prst="rect">
            <a:avLst/>
          </a:prstGeom>
          <a:gradFill>
            <a:gsLst>
              <a:gs pos="0">
                <a:srgbClr val="030037">
                  <a:alpha val="89803"/>
                </a:srgbClr>
              </a:gs>
              <a:gs pos="97000">
                <a:srgbClr val="030037">
                  <a:alpha val="0"/>
                </a:srgbClr>
              </a:gs>
              <a:gs pos="100000">
                <a:srgbClr val="030037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405" name="Google Shape;405;p82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6" name="Google Shape;406;p82"/>
          <p:cNvSpPr/>
          <p:nvPr/>
        </p:nvSpPr>
        <p:spPr>
          <a:xfrm>
            <a:off x="6860471" y="2110207"/>
            <a:ext cx="3799410" cy="3478949"/>
          </a:xfrm>
          <a:prstGeom prst="rect">
            <a:avLst/>
          </a:prstGeom>
          <a:solidFill>
            <a:schemeClr val="accent1">
              <a:alpha val="52941"/>
            </a:schemeClr>
          </a:solidFill>
          <a:ln cap="flat" cmpd="sng" w="317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407" name="Google Shape;407;p82"/>
          <p:cNvSpPr txBox="1"/>
          <p:nvPr>
            <p:ph type="ctrTitle"/>
          </p:nvPr>
        </p:nvSpPr>
        <p:spPr>
          <a:xfrm>
            <a:off x="746649" y="4124890"/>
            <a:ext cx="5349351" cy="178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oto Sans"/>
              <a:buNone/>
              <a:defRPr sz="4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82"/>
          <p:cNvSpPr txBox="1"/>
          <p:nvPr>
            <p:ph idx="1" type="body"/>
          </p:nvPr>
        </p:nvSpPr>
        <p:spPr>
          <a:xfrm>
            <a:off x="746649" y="3740892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409" name="Google Shape;409;p82"/>
          <p:cNvSpPr txBox="1"/>
          <p:nvPr>
            <p:ph idx="2" type="body"/>
          </p:nvPr>
        </p:nvSpPr>
        <p:spPr>
          <a:xfrm>
            <a:off x="7283819" y="2505075"/>
            <a:ext cx="2952713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">
  <p:cSld name="Section slide">
    <p:bg>
      <p:bgPr>
        <a:solidFill>
          <a:schemeClr val="accen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/>
          <p:nvPr>
            <p:ph type="ctrTitle"/>
          </p:nvPr>
        </p:nvSpPr>
        <p:spPr>
          <a:xfrm>
            <a:off x="3421325" y="2785129"/>
            <a:ext cx="5349351" cy="1301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84FF"/>
              </a:buClr>
              <a:buSzPts val="4000"/>
              <a:buFont typeface="Noto Sans"/>
              <a:buNone/>
              <a:defRPr sz="4000">
                <a:solidFill>
                  <a:srgbClr val="2F84FF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7"/>
          <p:cNvSpPr txBox="1"/>
          <p:nvPr>
            <p:ph idx="1" type="body"/>
          </p:nvPr>
        </p:nvSpPr>
        <p:spPr>
          <a:xfrm>
            <a:off x="3421325" y="2401132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"/>
              <a:buNone/>
              <a:defRPr b="1" i="0" sz="1600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7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right">
  <p:cSld name="Image right">
    <p:bg>
      <p:bgPr>
        <a:solidFill>
          <a:schemeClr val="accent1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0" y="345056"/>
            <a:ext cx="6095999" cy="558006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3"/>
          <p:cNvSpPr/>
          <p:nvPr/>
        </p:nvSpPr>
        <p:spPr>
          <a:xfrm>
            <a:off x="6096000" y="333374"/>
            <a:ext cx="4240192" cy="5590345"/>
          </a:xfrm>
          <a:prstGeom prst="rect">
            <a:avLst/>
          </a:prstGeom>
          <a:gradFill>
            <a:gsLst>
              <a:gs pos="0">
                <a:srgbClr val="030037">
                  <a:alpha val="89803"/>
                </a:srgbClr>
              </a:gs>
              <a:gs pos="97000">
                <a:srgbClr val="030037">
                  <a:alpha val="0"/>
                </a:srgbClr>
              </a:gs>
              <a:gs pos="100000">
                <a:srgbClr val="030037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413" name="Google Shape;413;p83"/>
          <p:cNvSpPr txBox="1"/>
          <p:nvPr>
            <p:ph type="ctrTitle"/>
          </p:nvPr>
        </p:nvSpPr>
        <p:spPr>
          <a:xfrm>
            <a:off x="746649" y="1510999"/>
            <a:ext cx="5349351" cy="1918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oto Sans"/>
              <a:buNone/>
              <a:defRPr sz="4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83"/>
          <p:cNvSpPr txBox="1"/>
          <p:nvPr>
            <p:ph idx="1" type="body"/>
          </p:nvPr>
        </p:nvSpPr>
        <p:spPr>
          <a:xfrm>
            <a:off x="746649" y="1127002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415" name="Google Shape;415;p83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6" name="Google Shape;416;p83"/>
          <p:cNvSpPr txBox="1"/>
          <p:nvPr>
            <p:ph idx="2" type="body"/>
          </p:nvPr>
        </p:nvSpPr>
        <p:spPr>
          <a:xfrm>
            <a:off x="746125" y="5008403"/>
            <a:ext cx="3665538" cy="304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417" name="Google Shape;417;p83"/>
          <p:cNvSpPr txBox="1"/>
          <p:nvPr>
            <p:ph idx="3" type="body"/>
          </p:nvPr>
        </p:nvSpPr>
        <p:spPr>
          <a:xfrm>
            <a:off x="746125" y="5378404"/>
            <a:ext cx="2041525" cy="304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3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">
  <p:cSld name="Simple ">
    <p:bg>
      <p:bgPr>
        <a:solidFill>
          <a:schemeClr val="accen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4"/>
          <p:cNvSpPr txBox="1"/>
          <p:nvPr>
            <p:ph type="ctrTitle"/>
          </p:nvPr>
        </p:nvSpPr>
        <p:spPr>
          <a:xfrm>
            <a:off x="746649" y="1510999"/>
            <a:ext cx="5349351" cy="1918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oto Sans"/>
              <a:buNone/>
              <a:defRPr sz="4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84"/>
          <p:cNvSpPr txBox="1"/>
          <p:nvPr>
            <p:ph idx="1" type="body"/>
          </p:nvPr>
        </p:nvSpPr>
        <p:spPr>
          <a:xfrm>
            <a:off x="746649" y="1127002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421" name="Google Shape;421;p84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2" name="Google Shape;422;p84"/>
          <p:cNvSpPr txBox="1"/>
          <p:nvPr>
            <p:ph idx="2" type="body"/>
          </p:nvPr>
        </p:nvSpPr>
        <p:spPr>
          <a:xfrm>
            <a:off x="746125" y="5008403"/>
            <a:ext cx="3665538" cy="304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423" name="Google Shape;423;p84"/>
          <p:cNvSpPr txBox="1"/>
          <p:nvPr>
            <p:ph idx="3" type="body"/>
          </p:nvPr>
        </p:nvSpPr>
        <p:spPr>
          <a:xfrm>
            <a:off x="746125" y="5378404"/>
            <a:ext cx="2041525" cy="304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3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ISS logo">
  <p:cSld name="Blank slide ISS logo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8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bg>
      <p:bgPr>
        <a:solidFill>
          <a:schemeClr val="accen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39909"/>
            <a:ext cx="6096000" cy="551935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9"/>
          <p:cNvSpPr/>
          <p:nvPr/>
        </p:nvSpPr>
        <p:spPr>
          <a:xfrm>
            <a:off x="-1" y="333374"/>
            <a:ext cx="5033639" cy="5590345"/>
          </a:xfrm>
          <a:prstGeom prst="rect">
            <a:avLst/>
          </a:prstGeom>
          <a:gradFill>
            <a:gsLst>
              <a:gs pos="0">
                <a:srgbClr val="030037">
                  <a:alpha val="89803"/>
                </a:srgbClr>
              </a:gs>
              <a:gs pos="97000">
                <a:srgbClr val="030037">
                  <a:alpha val="0"/>
                </a:srgbClr>
              </a:gs>
              <a:gs pos="100000">
                <a:srgbClr val="030037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64" name="Google Shape;64;p39"/>
          <p:cNvSpPr txBox="1"/>
          <p:nvPr>
            <p:ph type="ctrTitle"/>
          </p:nvPr>
        </p:nvSpPr>
        <p:spPr>
          <a:xfrm>
            <a:off x="6507687" y="1510999"/>
            <a:ext cx="5349351" cy="1918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oto Sans"/>
              <a:buNone/>
              <a:defRPr sz="4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9"/>
          <p:cNvSpPr txBox="1"/>
          <p:nvPr>
            <p:ph idx="1" type="body"/>
          </p:nvPr>
        </p:nvSpPr>
        <p:spPr>
          <a:xfrm>
            <a:off x="6507687" y="1127002"/>
            <a:ext cx="5349351" cy="283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"/>
              <a:buNone/>
              <a:defRPr b="1" i="0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9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39"/>
          <p:cNvSpPr txBox="1"/>
          <p:nvPr>
            <p:ph idx="2" type="body"/>
          </p:nvPr>
        </p:nvSpPr>
        <p:spPr>
          <a:xfrm>
            <a:off x="6507687" y="5008403"/>
            <a:ext cx="3665538" cy="304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39"/>
          <p:cNvSpPr txBox="1"/>
          <p:nvPr>
            <p:ph idx="3" type="body"/>
          </p:nvPr>
        </p:nvSpPr>
        <p:spPr>
          <a:xfrm>
            <a:off x="6489931" y="5359354"/>
            <a:ext cx="3683294" cy="304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2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4" name="Google Shape;84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0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3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type="title"/>
          </p:nvPr>
        </p:nvSpPr>
        <p:spPr>
          <a:xfrm>
            <a:off x="342414" y="758160"/>
            <a:ext cx="11514623" cy="673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 b="0" i="0" sz="34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0"/>
          <p:cNvSpPr txBox="1"/>
          <p:nvPr>
            <p:ph idx="1" type="body"/>
          </p:nvPr>
        </p:nvSpPr>
        <p:spPr>
          <a:xfrm>
            <a:off x="342415" y="1561068"/>
            <a:ext cx="11514622" cy="453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12" name="Google Shape;12;p30"/>
          <p:cNvSpPr txBox="1"/>
          <p:nvPr/>
        </p:nvSpPr>
        <p:spPr>
          <a:xfrm>
            <a:off x="285762" y="6343840"/>
            <a:ext cx="459066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  <p:sp>
        <p:nvSpPr>
          <p:cNvPr id="13" name="Google Shape;13;p30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sz="800" u="none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marR="0" rtl="0" algn="l">
              <a:spcBef>
                <a:spcPts val="0"/>
              </a:spcBef>
              <a:buNone/>
              <a:defRPr b="0" sz="800" u="none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marR="0" rtl="0" algn="l">
              <a:spcBef>
                <a:spcPts val="0"/>
              </a:spcBef>
              <a:buNone/>
              <a:defRPr b="0" sz="800" u="none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marR="0" rtl="0" algn="l">
              <a:spcBef>
                <a:spcPts val="0"/>
              </a:spcBef>
              <a:buNone/>
              <a:defRPr b="0" sz="800" u="none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marR="0" rtl="0" algn="l">
              <a:spcBef>
                <a:spcPts val="0"/>
              </a:spcBef>
              <a:buNone/>
              <a:defRPr b="0" sz="800" u="none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marR="0" rtl="0" algn="l">
              <a:spcBef>
                <a:spcPts val="0"/>
              </a:spcBef>
              <a:buNone/>
              <a:defRPr b="0" sz="800" u="none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marR="0" rtl="0" algn="l">
              <a:spcBef>
                <a:spcPts val="0"/>
              </a:spcBef>
              <a:buNone/>
              <a:defRPr b="0" sz="800" u="none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marR="0" rtl="0" algn="l">
              <a:spcBef>
                <a:spcPts val="0"/>
              </a:spcBef>
              <a:buNone/>
              <a:defRPr b="0" sz="800" u="none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marR="0" rtl="0" algn="l">
              <a:spcBef>
                <a:spcPts val="0"/>
              </a:spcBef>
              <a:buNone/>
              <a:defRPr b="0" sz="800" u="none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30"/>
          <p:cNvSpPr txBox="1"/>
          <p:nvPr>
            <p:ph idx="11" type="ftr"/>
          </p:nvPr>
        </p:nvSpPr>
        <p:spPr>
          <a:xfrm>
            <a:off x="342415" y="333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pic>
        <p:nvPicPr>
          <p:cNvPr id="15" name="Google Shape;15;p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340086" y="6253839"/>
            <a:ext cx="507524" cy="44161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7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0"/>
          <p:cNvSpPr txBox="1"/>
          <p:nvPr>
            <p:ph type="title"/>
          </p:nvPr>
        </p:nvSpPr>
        <p:spPr>
          <a:xfrm>
            <a:off x="342414" y="758160"/>
            <a:ext cx="11514623" cy="673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 b="0" i="0" sz="34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6" name="Google Shape;146;p50"/>
          <p:cNvSpPr txBox="1"/>
          <p:nvPr>
            <p:ph idx="1" type="body"/>
          </p:nvPr>
        </p:nvSpPr>
        <p:spPr>
          <a:xfrm>
            <a:off x="342415" y="1561068"/>
            <a:ext cx="11514622" cy="453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13AC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30037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sp>
        <p:nvSpPr>
          <p:cNvPr id="147" name="Google Shape;147;p50"/>
          <p:cNvSpPr txBox="1"/>
          <p:nvPr/>
        </p:nvSpPr>
        <p:spPr>
          <a:xfrm>
            <a:off x="285762" y="6343840"/>
            <a:ext cx="459066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  <p:sp>
        <p:nvSpPr>
          <p:cNvPr id="148" name="Google Shape;148;p50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50"/>
          <p:cNvSpPr txBox="1"/>
          <p:nvPr>
            <p:ph idx="11" type="ftr"/>
          </p:nvPr>
        </p:nvSpPr>
        <p:spPr>
          <a:xfrm>
            <a:off x="342415" y="333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pic>
        <p:nvPicPr>
          <p:cNvPr id="150" name="Google Shape;150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340086" y="6253839"/>
            <a:ext cx="507524" cy="44161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7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8"/>
          <p:cNvSpPr txBox="1"/>
          <p:nvPr>
            <p:ph type="title"/>
          </p:nvPr>
        </p:nvSpPr>
        <p:spPr>
          <a:xfrm>
            <a:off x="342414" y="758160"/>
            <a:ext cx="11514623" cy="673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"/>
              <a:buNone/>
              <a:defRPr b="0" i="0" sz="34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6" name="Google Shape;376;p78"/>
          <p:cNvSpPr txBox="1"/>
          <p:nvPr/>
        </p:nvSpPr>
        <p:spPr>
          <a:xfrm>
            <a:off x="285762" y="6343840"/>
            <a:ext cx="459066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rPr>
              <a:t>PEOPLE MAKE PLACES</a:t>
            </a:r>
            <a:endParaRPr/>
          </a:p>
        </p:txBody>
      </p:sp>
      <p:sp>
        <p:nvSpPr>
          <p:cNvPr id="377" name="Google Shape;377;p78"/>
          <p:cNvSpPr txBox="1"/>
          <p:nvPr>
            <p:ph idx="12" type="sldNum"/>
          </p:nvPr>
        </p:nvSpPr>
        <p:spPr>
          <a:xfrm>
            <a:off x="6105427" y="6323554"/>
            <a:ext cx="323654" cy="309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0" lvl="1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0" lvl="2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0" lvl="3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0" lvl="4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0" lvl="5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indent="0" lvl="6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indent="0" lvl="7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indent="0" lvl="8" marL="0" marR="0" rtl="0" algn="l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8" name="Google Shape;378;p78"/>
          <p:cNvSpPr txBox="1"/>
          <p:nvPr>
            <p:ph idx="11" type="ftr"/>
          </p:nvPr>
        </p:nvSpPr>
        <p:spPr>
          <a:xfrm>
            <a:off x="342415" y="333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600" cap="non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/>
        </p:txBody>
      </p:sp>
      <p:pic>
        <p:nvPicPr>
          <p:cNvPr id="379" name="Google Shape;379;p7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340086" y="6253839"/>
            <a:ext cx="507524" cy="44161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4.gif"/><Relationship Id="rId6" Type="http://schemas.openxmlformats.org/officeDocument/2006/relationships/image" Target="../media/image23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22.png"/><Relationship Id="rId5" Type="http://schemas.openxmlformats.org/officeDocument/2006/relationships/image" Target="../media/image27.jpg"/><Relationship Id="rId6" Type="http://schemas.openxmlformats.org/officeDocument/2006/relationships/image" Target="../media/image30.jpg"/><Relationship Id="rId7" Type="http://schemas.openxmlformats.org/officeDocument/2006/relationships/image" Target="../media/image37.png"/><Relationship Id="rId8" Type="http://schemas.openxmlformats.org/officeDocument/2006/relationships/image" Target="../media/image5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owasp.org/www-project-vulnerable-web-applications-directory/" TargetMode="External"/><Relationship Id="rId4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jpg"/><Relationship Id="rId4" Type="http://schemas.openxmlformats.org/officeDocument/2006/relationships/image" Target="../media/image5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9.png"/><Relationship Id="rId4" Type="http://schemas.openxmlformats.org/officeDocument/2006/relationships/hyperlink" Target="https://owasp.org/www-project-security-culture/v10/4-Security_Champions/" TargetMode="External"/><Relationship Id="rId5" Type="http://schemas.openxmlformats.org/officeDocument/2006/relationships/hyperlink" Target="https://owasp.org/www-project-security-champions-guidebook/" TargetMode="External"/><Relationship Id="rId6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0509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1"/>
          <p:cNvPicPr preferRelativeResize="0"/>
          <p:nvPr/>
        </p:nvPicPr>
        <p:blipFill rotWithShape="1">
          <a:blip r:embed="rId3">
            <a:alphaModFix/>
          </a:blip>
          <a:srcRect b="4299" l="30438" r="3935" t="44178"/>
          <a:stretch/>
        </p:blipFill>
        <p:spPr>
          <a:xfrm>
            <a:off x="6125593" y="4319630"/>
            <a:ext cx="2072413" cy="1967608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"/>
          <p:cNvSpPr txBox="1"/>
          <p:nvPr>
            <p:ph idx="12" type="sldNum"/>
          </p:nvPr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1100"/>
              <a:buFont typeface="Play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FE264A"/>
                </a:solidFill>
                <a:latin typeface="Play"/>
                <a:ea typeface="Play"/>
                <a:cs typeface="Play"/>
                <a:sym typeface="Play"/>
              </a:rPr>
              <a:t>‹#›</a:t>
            </a:fld>
            <a:endParaRPr b="0" i="0" sz="1100" u="none" cap="none" strike="noStrike">
              <a:solidFill>
                <a:srgbClr val="FE264A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31" name="Google Shape;431;p1"/>
          <p:cNvSpPr txBox="1"/>
          <p:nvPr/>
        </p:nvSpPr>
        <p:spPr>
          <a:xfrm>
            <a:off x="765587" y="6287238"/>
            <a:ext cx="4619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  <a:t>Event organized by: Academic Partners Foundation</a:t>
            </a:r>
            <a:endParaRPr b="0" i="0" sz="1100" u="none" cap="none" strike="noStrike">
              <a:solidFill>
                <a:srgbClr val="FE26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1"/>
          <p:cNvPicPr preferRelativeResize="0"/>
          <p:nvPr/>
        </p:nvPicPr>
        <p:blipFill rotWithShape="1">
          <a:blip r:embed="rId4">
            <a:alphaModFix/>
          </a:blip>
          <a:srcRect b="33101" l="0" r="0" t="0"/>
          <a:stretch/>
        </p:blipFill>
        <p:spPr>
          <a:xfrm>
            <a:off x="8819082" y="1893444"/>
            <a:ext cx="2930138" cy="237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"/>
          <p:cNvSpPr txBox="1"/>
          <p:nvPr/>
        </p:nvSpPr>
        <p:spPr>
          <a:xfrm>
            <a:off x="765587" y="622715"/>
            <a:ext cx="10267174" cy="120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Play"/>
              <a:buNone/>
            </a:pPr>
            <a:r>
              <a:rPr b="1" i="0" lang="en-US" sz="4400" u="none" cap="none" strike="noStrike">
                <a:solidFill>
                  <a:srgbClr val="F2F2F2"/>
                </a:solidFill>
                <a:latin typeface="Play"/>
                <a:ea typeface="Play"/>
                <a:cs typeface="Play"/>
                <a:sym typeface="Play"/>
              </a:rPr>
              <a:t>Champions League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Play"/>
              <a:buNone/>
            </a:pPr>
            <a:r>
              <a:rPr b="1" i="0" lang="en-US" sz="4400" u="none" cap="none" strike="noStrike">
                <a:solidFill>
                  <a:srgbClr val="F2F2F2"/>
                </a:solidFill>
                <a:latin typeface="Play"/>
                <a:ea typeface="Play"/>
                <a:cs typeface="Play"/>
                <a:sym typeface="Play"/>
              </a:rPr>
              <a:t>or Sunday League? </a:t>
            </a:r>
            <a:endParaRPr b="1" i="0" sz="115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34" name="Google Shape;434;p1"/>
          <p:cNvSpPr txBox="1"/>
          <p:nvPr/>
        </p:nvSpPr>
        <p:spPr>
          <a:xfrm>
            <a:off x="765587" y="1295641"/>
            <a:ext cx="4510952" cy="97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Lessons learnt after a year with Security Champions program  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"/>
          <p:cNvSpPr txBox="1"/>
          <p:nvPr/>
        </p:nvSpPr>
        <p:spPr>
          <a:xfrm>
            <a:off x="765587" y="4014539"/>
            <a:ext cx="5914346" cy="961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3200"/>
              <a:buFont typeface="Play"/>
              <a:buNone/>
            </a:pPr>
            <a:r>
              <a:rPr b="0" i="0" lang="en-US" sz="3200" u="none" cap="none" strike="noStrike">
                <a:solidFill>
                  <a:srgbClr val="FE264A"/>
                </a:solidFill>
                <a:latin typeface="Play"/>
                <a:ea typeface="Play"/>
                <a:cs typeface="Play"/>
                <a:sym typeface="Play"/>
              </a:rPr>
              <a:t>Mateusz Trójczak</a:t>
            </a:r>
            <a:br>
              <a:rPr b="0" i="0" lang="en-US" sz="3200" u="none" cap="none" strike="noStrike">
                <a:solidFill>
                  <a:srgbClr val="FE264A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0" i="0" lang="en-US" sz="3200" u="none" cap="none" strike="noStrike">
                <a:solidFill>
                  <a:srgbClr val="FE264A"/>
                </a:solidFill>
                <a:latin typeface="Play"/>
                <a:ea typeface="Play"/>
                <a:cs typeface="Play"/>
                <a:sym typeface="Play"/>
              </a:rPr>
              <a:t>André Loras Leite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"/>
              <a:buNone/>
            </a:pPr>
            <a:r>
              <a:t/>
            </a:r>
            <a:endParaRPr b="0" i="0" sz="3200" u="none" cap="none" strike="noStrike">
              <a:solidFill>
                <a:srgbClr val="FE264A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"/>
              <a:buNone/>
            </a:pPr>
            <a:r>
              <a:t/>
            </a:r>
            <a:endParaRPr b="0" i="0" sz="3200" u="none" cap="none" strike="noStrike">
              <a:solidFill>
                <a:srgbClr val="FE264A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36" name="Google Shape;436;p1"/>
          <p:cNvSpPr txBox="1"/>
          <p:nvPr/>
        </p:nvSpPr>
        <p:spPr>
          <a:xfrm>
            <a:off x="765586" y="5193437"/>
            <a:ext cx="3876367" cy="675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  <a:t>Development Security &amp; DevSecOps </a:t>
            </a:r>
            <a:br>
              <a:rPr b="0" i="0" lang="en-US" sz="16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6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  <a:t>@ISS A/S</a:t>
            </a:r>
            <a:endParaRPr/>
          </a:p>
        </p:txBody>
      </p:sp>
      <p:pic>
        <p:nvPicPr>
          <p:cNvPr id="437" name="Google Shape;437;p1"/>
          <p:cNvPicPr preferRelativeResize="0"/>
          <p:nvPr/>
        </p:nvPicPr>
        <p:blipFill rotWithShape="1">
          <a:blip r:embed="rId5">
            <a:alphaModFix/>
          </a:blip>
          <a:srcRect b="6974" l="15859" r="0" t="33869"/>
          <a:stretch/>
        </p:blipFill>
        <p:spPr>
          <a:xfrm>
            <a:off x="8198006" y="4394147"/>
            <a:ext cx="3393646" cy="1342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istiano Ronaldo Kick GIF - Cristiano Ronaldo Kick Goal - Discover &amp; Share  GIFs" id="438" name="Google Shape;438;p1"/>
          <p:cNvPicPr preferRelativeResize="0"/>
          <p:nvPr/>
        </p:nvPicPr>
        <p:blipFill rotWithShape="1">
          <a:blip r:embed="rId6">
            <a:alphaModFix/>
          </a:blip>
          <a:srcRect b="0" l="10932" r="0" t="9745"/>
          <a:stretch/>
        </p:blipFill>
        <p:spPr>
          <a:xfrm>
            <a:off x="6195934" y="2670528"/>
            <a:ext cx="2623150" cy="1528413"/>
          </a:xfrm>
          <a:prstGeom prst="rect">
            <a:avLst/>
          </a:prstGeom>
          <a:noFill/>
          <a:ln>
            <a:noFill/>
          </a:ln>
        </p:spPr>
      </p:pic>
      <p:sp>
        <p:nvSpPr>
          <p:cNvPr descr="Iss - ISS Brand Logo - CleanPNG / KissPNG" id="439" name="Google Shape;439;p1"/>
          <p:cNvSpPr/>
          <p:nvPr/>
        </p:nvSpPr>
        <p:spPr>
          <a:xfrm>
            <a:off x="5820793" y="343880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Light"/>
              <a:buNone/>
            </a:pPr>
            <a:r>
              <a:t/>
            </a:r>
            <a:endParaRPr b="0" i="0" sz="1800" u="none" cap="none" strike="noStrike">
              <a:solidFill>
                <a:srgbClr val="030037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descr="Iss png images | Klipartz" id="440" name="Google Shape;440;p1"/>
          <p:cNvSpPr/>
          <p:nvPr/>
        </p:nvSpPr>
        <p:spPr>
          <a:xfrm>
            <a:off x="5973193" y="359120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Light"/>
              <a:buNone/>
            </a:pPr>
            <a:r>
              <a:t/>
            </a:r>
            <a:endParaRPr b="0" i="0" sz="1800" u="none" cap="none" strike="noStrike">
              <a:solidFill>
                <a:srgbClr val="030037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0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Selling the program </a:t>
            </a:r>
            <a:endParaRPr b="1" i="0" sz="4800" u="none" cap="none" strike="noStrike">
              <a:solidFill>
                <a:srgbClr val="32050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2" name="Google Shape;552;p10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sz="1100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553" name="Google Shape;55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0912" y="1698362"/>
            <a:ext cx="5210175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1"/>
          <p:cNvSpPr txBox="1"/>
          <p:nvPr/>
        </p:nvSpPr>
        <p:spPr>
          <a:xfrm>
            <a:off x="765586" y="300038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7D22"/>
              </a:buClr>
              <a:buSzPts val="5400"/>
              <a:buFont typeface="Play"/>
              <a:buNone/>
            </a:pPr>
            <a:r>
              <a:rPr b="1" lang="en-US" sz="5400">
                <a:solidFill>
                  <a:srgbClr val="3A7D22"/>
                </a:solidFill>
                <a:latin typeface="Play"/>
                <a:ea typeface="Play"/>
                <a:cs typeface="Play"/>
                <a:sym typeface="Play"/>
              </a:rPr>
              <a:t>&gt;_ </a:t>
            </a:r>
            <a:r>
              <a:rPr b="1" lang="en-US" sz="54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Buy-in: Management</a:t>
            </a:r>
            <a:endParaRPr b="1" sz="5400">
              <a:solidFill>
                <a:srgbClr val="32050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60" name="Google Shape;560;p11"/>
          <p:cNvSpPr txBox="1"/>
          <p:nvPr/>
        </p:nvSpPr>
        <p:spPr>
          <a:xfrm>
            <a:off x="765587" y="1266454"/>
            <a:ext cx="11096212" cy="1977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61" name="Google Shape;561;p11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1"/>
          <p:cNvSpPr txBox="1"/>
          <p:nvPr/>
        </p:nvSpPr>
        <p:spPr>
          <a:xfrm>
            <a:off x="330201" y="1412819"/>
            <a:ext cx="11096212" cy="4618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0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 with Security management.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management. </a:t>
            </a: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 harder to convince (org culture!) </a:t>
            </a:r>
            <a:endParaRPr/>
          </a:p>
          <a:p>
            <a:pPr indent="-22860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Costs?  Nah, investment ;) </a:t>
            </a:r>
            <a:endParaRPr/>
          </a:p>
          <a:p>
            <a:pPr indent="-22860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 friction with InfoSec </a:t>
            </a:r>
            <a:endParaRPr/>
          </a:p>
          <a:p>
            <a:pPr indent="-22860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Extra requirements (last minute)</a:t>
            </a:r>
            <a:endParaRPr/>
          </a:p>
          <a:p>
            <a:pPr indent="-22860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Approvals</a:t>
            </a:r>
            <a:endParaRPr/>
          </a:p>
          <a:p>
            <a:pPr indent="-10160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🡪 Secure-by-design process –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protect before development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he NIST says so. Prove them wrong if you want" id="563" name="Google Shape;563;p11"/>
          <p:cNvPicPr preferRelativeResize="0"/>
          <p:nvPr/>
        </p:nvPicPr>
        <p:blipFill rotWithShape="1">
          <a:blip r:embed="rId3">
            <a:alphaModFix/>
          </a:blip>
          <a:srcRect b="0" l="0" r="0" t="8054"/>
          <a:stretch/>
        </p:blipFill>
        <p:spPr>
          <a:xfrm>
            <a:off x="6806611" y="3490778"/>
            <a:ext cx="4493167" cy="3161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2"/>
          <p:cNvSpPr txBox="1"/>
          <p:nvPr/>
        </p:nvSpPr>
        <p:spPr>
          <a:xfrm>
            <a:off x="765586" y="300038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7D22"/>
              </a:buClr>
              <a:buSzPts val="5400"/>
              <a:buFont typeface="Play"/>
              <a:buNone/>
            </a:pPr>
            <a:r>
              <a:rPr b="1" lang="en-US" sz="5400">
                <a:solidFill>
                  <a:srgbClr val="3A7D22"/>
                </a:solidFill>
                <a:latin typeface="Play"/>
                <a:ea typeface="Play"/>
                <a:cs typeface="Play"/>
                <a:sym typeface="Play"/>
              </a:rPr>
              <a:t>&gt;_ </a:t>
            </a:r>
            <a:r>
              <a:rPr b="1" lang="en-US" sz="54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Buy-in: Developers</a:t>
            </a:r>
            <a:endParaRPr b="1" sz="5400">
              <a:solidFill>
                <a:srgbClr val="32050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70" name="Google Shape;570;p12"/>
          <p:cNvSpPr txBox="1"/>
          <p:nvPr/>
        </p:nvSpPr>
        <p:spPr>
          <a:xfrm>
            <a:off x="765587" y="1266454"/>
            <a:ext cx="11096212" cy="1977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71" name="Google Shape;571;p12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"/>
          <p:cNvSpPr txBox="1"/>
          <p:nvPr/>
        </p:nvSpPr>
        <p:spPr>
          <a:xfrm>
            <a:off x="330201" y="1412819"/>
            <a:ext cx="11096212" cy="1977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trainings (upskill      ) 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Visibility – among team &amp; company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SWAG, books, conferences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Higher value on the market $$$</a:t>
            </a:r>
            <a:endParaRPr/>
          </a:p>
          <a:p>
            <a:pPr indent="-1524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3" name="Google Shape;573;p12"/>
          <p:cNvGrpSpPr/>
          <p:nvPr/>
        </p:nvGrpSpPr>
        <p:grpSpPr>
          <a:xfrm>
            <a:off x="417816" y="3783719"/>
            <a:ext cx="8848820" cy="2774243"/>
            <a:chOff x="4425658" y="4617862"/>
            <a:chExt cx="7543480" cy="1789492"/>
          </a:xfrm>
        </p:grpSpPr>
        <p:grpSp>
          <p:nvGrpSpPr>
            <p:cNvPr id="574" name="Google Shape;574;p12"/>
            <p:cNvGrpSpPr/>
            <p:nvPr/>
          </p:nvGrpSpPr>
          <p:grpSpPr>
            <a:xfrm>
              <a:off x="4425658" y="4617862"/>
              <a:ext cx="7543480" cy="1575512"/>
              <a:chOff x="4234269" y="3807343"/>
              <a:chExt cx="7543480" cy="1575512"/>
            </a:xfrm>
          </p:grpSpPr>
          <p:pic>
            <p:nvPicPr>
              <p:cNvPr id="575" name="Google Shape;575;p1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7906183" y="3807446"/>
                <a:ext cx="3871566" cy="15754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Source: Payscale" id="576" name="Google Shape;576;p1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234269" y="3807343"/>
                <a:ext cx="3596757" cy="15754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77" name="Google Shape;577;p12"/>
            <p:cNvSpPr txBox="1"/>
            <p:nvPr/>
          </p:nvSpPr>
          <p:spPr>
            <a:xfrm>
              <a:off x="4425895" y="6145744"/>
              <a:ext cx="6295522" cy="26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Source: Payscale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12"/>
          <p:cNvGrpSpPr/>
          <p:nvPr/>
        </p:nvGrpSpPr>
        <p:grpSpPr>
          <a:xfrm>
            <a:off x="8331554" y="1266455"/>
            <a:ext cx="3442630" cy="4325092"/>
            <a:chOff x="8331554" y="1412819"/>
            <a:chExt cx="3298812" cy="4178727"/>
          </a:xfrm>
        </p:grpSpPr>
        <p:grpSp>
          <p:nvGrpSpPr>
            <p:cNvPr id="579" name="Google Shape;579;p12"/>
            <p:cNvGrpSpPr/>
            <p:nvPr/>
          </p:nvGrpSpPr>
          <p:grpSpPr>
            <a:xfrm>
              <a:off x="8331554" y="1412819"/>
              <a:ext cx="3220262" cy="2759822"/>
              <a:chOff x="6057448" y="2746004"/>
              <a:chExt cx="5271476" cy="4101119"/>
            </a:xfrm>
          </p:grpSpPr>
          <p:pic>
            <p:nvPicPr>
              <p:cNvPr descr="Alice and Bob Learn Application Security See more 1st Edition1st Edition" id="580" name="Google Shape;580;p1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524204" y="4174308"/>
                <a:ext cx="2132684" cy="26728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The Phoenix Project: A Novel about IT, DevOps, and Helping Your Business  Win: Kim bestselling author of The Phoenix Project The Unicorn Project and  Wiring, Gene, Behr, Kevin, Spafford, George: 9780988262591: Amazon.com:" id="581" name="Google Shape;581;p1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6057448" y="2862846"/>
                <a:ext cx="1792829" cy="26478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Book review: The DevOps Handbook | cloudonaut" id="582" name="Google Shape;582;p12"/>
              <p:cNvPicPr preferRelativeResize="0"/>
              <p:nvPr/>
            </p:nvPicPr>
            <p:blipFill rotWithShape="1">
              <a:blip r:embed="rId7">
                <a:alphaModFix/>
              </a:blip>
              <a:srcRect b="416" l="32576" r="33070" t="-417"/>
              <a:stretch/>
            </p:blipFill>
            <p:spPr>
              <a:xfrm>
                <a:off x="9317032" y="2746004"/>
                <a:ext cx="2011892" cy="29282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Agile Application Security: Enabling Security in a Continuous Delivery  Pipeline: Bell, Laura, Brunton-Spall, Michael, Smith, Rich, Bird, Jim: ..." id="583" name="Google Shape;583;p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283312" y="3823844"/>
              <a:ext cx="1347054" cy="17677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4" name="Google Shape;584;p12"/>
          <p:cNvSpPr/>
          <p:nvPr/>
        </p:nvSpPr>
        <p:spPr>
          <a:xfrm>
            <a:off x="3996647" y="1806459"/>
            <a:ext cx="184935" cy="231864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0509"/>
        </a:soli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3"/>
          <p:cNvSpPr txBox="1"/>
          <p:nvPr>
            <p:ph type="ctrTitle"/>
          </p:nvPr>
        </p:nvSpPr>
        <p:spPr>
          <a:xfrm>
            <a:off x="1185912" y="2601899"/>
            <a:ext cx="345249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Playing </a:t>
            </a:r>
            <a:b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the league</a:t>
            </a:r>
            <a:endParaRPr b="1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91" name="Google Shape;591;p13"/>
          <p:cNvSpPr txBox="1"/>
          <p:nvPr>
            <p:ph idx="12" type="sldNum"/>
          </p:nvPr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FE26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ter Milan frustrate Porto to reach Champions League quarters" id="592" name="Google Shape;59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567664"/>
            <a:ext cx="5581214" cy="3722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4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Comms &amp;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M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eetings</a:t>
            </a:r>
            <a:endParaRPr b="1" i="0" sz="4800" u="none" cap="none" strike="noStrike">
              <a:solidFill>
                <a:srgbClr val="32050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99" name="Google Shape;599;p14"/>
          <p:cNvSpPr txBox="1"/>
          <p:nvPr/>
        </p:nvSpPr>
        <p:spPr>
          <a:xfrm>
            <a:off x="494358" y="1891812"/>
            <a:ext cx="11471506" cy="4479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130F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  <a:t>Communication channels - choose the tool developers use</a:t>
            </a:r>
            <a:endParaRPr b="0" i="0" sz="24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130F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  <a:t>Group communication </a:t>
            </a:r>
            <a:endParaRPr b="0" i="0" sz="24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130F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  <a:t>Security news</a:t>
            </a:r>
            <a:endParaRPr b="0" i="0" sz="24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62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130F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  <a:t>Champions group meetings </a:t>
            </a:r>
            <a:endParaRPr b="0" i="0" sz="24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130F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  <a:t>In person vs. remote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130F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  <a:t>All together first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130F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  <a:t>Focused on particular applications</a:t>
            </a:r>
            <a:endParaRPr/>
          </a:p>
        </p:txBody>
      </p:sp>
      <p:sp>
        <p:nvSpPr>
          <p:cNvPr id="600" name="Google Shape;600;p14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601" name="Google Shape;60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2712" y="5129211"/>
            <a:ext cx="989464" cy="92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9822" y="5072884"/>
            <a:ext cx="989464" cy="989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BC Zoom Student Guide | Learning Technology Hub" id="603" name="Google Shape;60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15602" y="5070610"/>
            <a:ext cx="1071563" cy="107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5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Trainings</a:t>
            </a:r>
            <a:endParaRPr b="1" i="0" sz="4800" u="none" cap="none" strike="noStrike">
              <a:solidFill>
                <a:srgbClr val="32050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10" name="Google Shape;610;p15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611" name="Google Shape;611;p15"/>
          <p:cNvSpPr txBox="1"/>
          <p:nvPr/>
        </p:nvSpPr>
        <p:spPr>
          <a:xfrm>
            <a:off x="765586" y="1978367"/>
            <a:ext cx="5572018" cy="46782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Security foundations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Security team(s) &amp; their craft 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AppSec: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OWASP Top 10 &amp; Cheat sheets,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DevSecOps, Threat Modeling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Attack demos 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Hands-on workshops, CTFs</a:t>
            </a:r>
            <a:endParaRPr/>
          </a:p>
          <a:p>
            <a:pPr indent="-1333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4EB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ffice worker using sticky notes" id="612" name="Google Shape;612;p15"/>
          <p:cNvPicPr preferRelativeResize="0"/>
          <p:nvPr/>
        </p:nvPicPr>
        <p:blipFill rotWithShape="1">
          <a:blip r:embed="rId3">
            <a:alphaModFix/>
          </a:blip>
          <a:srcRect b="5617" l="7063" r="7599" t="0"/>
          <a:stretch/>
        </p:blipFill>
        <p:spPr>
          <a:xfrm>
            <a:off x="6512264" y="1839073"/>
            <a:ext cx="5041151" cy="3720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6"/>
          <p:cNvSpPr txBox="1"/>
          <p:nvPr/>
        </p:nvSpPr>
        <p:spPr>
          <a:xfrm>
            <a:off x="765587" y="2819550"/>
            <a:ext cx="4498995" cy="609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4000"/>
              <a:buFont typeface="Play"/>
              <a:buNone/>
            </a:pPr>
            <a:r>
              <a:rPr b="1" lang="en-US" sz="40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Y</a:t>
            </a:r>
            <a:r>
              <a:rPr b="1" i="0" lang="en-US" sz="40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ou’re too busy, huh?</a:t>
            </a:r>
            <a:endParaRPr b="1" sz="4000">
              <a:solidFill>
                <a:srgbClr val="32050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19" name="Google Shape;619;p16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620" name="Google Shape;62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0681" y="0"/>
            <a:ext cx="55613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6"/>
          <p:cNvSpPr txBox="1"/>
          <p:nvPr/>
        </p:nvSpPr>
        <p:spPr>
          <a:xfrm>
            <a:off x="765586" y="3977789"/>
            <a:ext cx="4498995" cy="609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2800"/>
              <a:buFont typeface="Play"/>
              <a:buNone/>
            </a:pPr>
            <a:r>
              <a:rPr lang="en-US" sz="2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That's not an excuse. </a:t>
            </a:r>
            <a:endParaRPr sz="2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2800"/>
              <a:buFont typeface="Play"/>
              <a:buNone/>
            </a:pPr>
            <a:r>
              <a:rPr lang="en-US" sz="2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There are plenty of prepared CTF platforms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7"/>
          <p:cNvSpPr txBox="1"/>
          <p:nvPr/>
        </p:nvSpPr>
        <p:spPr>
          <a:xfrm>
            <a:off x="765587" y="2819550"/>
            <a:ext cx="4498995" cy="609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4000"/>
              <a:buFont typeface="Play"/>
              <a:buNone/>
            </a:pPr>
            <a:r>
              <a:rPr b="1" lang="en-US" sz="40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There’s more…</a:t>
            </a:r>
            <a:endParaRPr b="1" i="0" sz="4000" u="none" cap="none" strike="noStrike">
              <a:solidFill>
                <a:srgbClr val="32050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28" name="Google Shape;628;p17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629" name="Google Shape;629;p17"/>
          <p:cNvSpPr txBox="1"/>
          <p:nvPr/>
        </p:nvSpPr>
        <p:spPr>
          <a:xfrm>
            <a:off x="5602190" y="6107374"/>
            <a:ext cx="60937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OWASP Vulnerable Web Applications Directory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" name="Google Shape;63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3219" y="750626"/>
            <a:ext cx="6995651" cy="4822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0509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8"/>
          <p:cNvSpPr txBox="1"/>
          <p:nvPr>
            <p:ph type="ctrTitle"/>
          </p:nvPr>
        </p:nvSpPr>
        <p:spPr>
          <a:xfrm>
            <a:off x="765587" y="2945791"/>
            <a:ext cx="4410095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Goals scored</a:t>
            </a:r>
            <a:endParaRPr b="1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37" name="Google Shape;637;p18"/>
          <p:cNvSpPr txBox="1"/>
          <p:nvPr>
            <p:ph idx="12" type="sldNum"/>
          </p:nvPr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FE26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ow many goals has Erling Haaland scored during his career? Man City  superstar's crazy stats in full | Goal.com US" id="638" name="Google Shape;63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0480" y="1572322"/>
            <a:ext cx="6601520" cy="3713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9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Play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Play"/>
                <a:ea typeface="Play"/>
                <a:cs typeface="Play"/>
                <a:sym typeface="Play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 What went well?</a:t>
            </a:r>
            <a:endParaRPr b="1" i="0" sz="4800" u="none" cap="none" strike="noStrike">
              <a:solidFill>
                <a:srgbClr val="32050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45" name="Google Shape;645;p19"/>
          <p:cNvSpPr txBox="1"/>
          <p:nvPr/>
        </p:nvSpPr>
        <p:spPr>
          <a:xfrm>
            <a:off x="223130" y="1748589"/>
            <a:ext cx="11096212" cy="35817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Almost instant uptake of security fixes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Relationships with Champions (&amp; their teams)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Proactivity – devs asking for a consult… or a pentest (sic!) 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 new issues 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Face to face meetings </a:t>
            </a:r>
            <a:endParaRPr/>
          </a:p>
          <a:p>
            <a:pPr indent="-889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9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647" name="Google Shape;647;p19"/>
          <p:cNvPicPr preferRelativeResize="0"/>
          <p:nvPr/>
        </p:nvPicPr>
        <p:blipFill rotWithShape="1">
          <a:blip r:embed="rId3">
            <a:alphaModFix/>
          </a:blip>
          <a:srcRect b="0" l="8201" r="7795" t="0"/>
          <a:stretch/>
        </p:blipFill>
        <p:spPr>
          <a:xfrm>
            <a:off x="6978316" y="3916550"/>
            <a:ext cx="5213684" cy="29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0509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"/>
          <p:cNvSpPr txBox="1"/>
          <p:nvPr>
            <p:ph type="ctrTitle"/>
          </p:nvPr>
        </p:nvSpPr>
        <p:spPr>
          <a:xfrm>
            <a:off x="765587" y="300038"/>
            <a:ext cx="6407570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A1927"/>
              </a:buClr>
              <a:buSzPts val="5200"/>
              <a:buFont typeface="Play"/>
              <a:buNone/>
            </a:pPr>
            <a:r>
              <a:rPr b="1" lang="en-US" sz="5200">
                <a:solidFill>
                  <a:srgbClr val="CA1927"/>
                </a:solidFill>
                <a:latin typeface="Play"/>
                <a:ea typeface="Play"/>
                <a:cs typeface="Play"/>
                <a:sym typeface="Play"/>
              </a:rPr>
              <a:t>&gt;_</a:t>
            </a:r>
            <a:r>
              <a:rPr b="1" lang="en-US" sz="5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US" sz="5200" strike="sng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whoami</a:t>
            </a:r>
            <a:r>
              <a:rPr b="1" lang="en-US" sz="5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 whoarewe</a:t>
            </a:r>
            <a:endParaRPr b="1" sz="5200" strike="sng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7" name="Google Shape;447;p2"/>
          <p:cNvSpPr txBox="1"/>
          <p:nvPr>
            <p:ph idx="1" type="subTitle"/>
          </p:nvPr>
        </p:nvSpPr>
        <p:spPr>
          <a:xfrm>
            <a:off x="765587" y="1642333"/>
            <a:ext cx="10233847" cy="4637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254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D2547"/>
                </a:solidFill>
                <a:latin typeface="Play"/>
                <a:ea typeface="Play"/>
                <a:cs typeface="Play"/>
                <a:sym typeface="Play"/>
              </a:rPr>
              <a:t>Combined 18+ years in IT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D254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D2547"/>
                </a:solidFill>
                <a:latin typeface="Play"/>
                <a:ea typeface="Play"/>
                <a:cs typeface="Play"/>
                <a:sym typeface="Play"/>
              </a:rPr>
              <a:t>Mostly IT security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D2547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FD2547"/>
              </a:solidFill>
              <a:latin typeface="Play"/>
              <a:ea typeface="Play"/>
              <a:cs typeface="Play"/>
              <a:sym typeface="Play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D254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D2547"/>
                </a:solidFill>
                <a:latin typeface="Play"/>
                <a:ea typeface="Play"/>
                <a:cs typeface="Play"/>
                <a:sym typeface="Play"/>
              </a:rPr>
              <a:t>Last few years focused on AppSec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D254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D2547"/>
                </a:solidFill>
                <a:latin typeface="Play"/>
                <a:ea typeface="Play"/>
                <a:cs typeface="Play"/>
                <a:sym typeface="Play"/>
              </a:rPr>
              <a:t>Established Security Champions communities </a:t>
            </a:r>
            <a:br>
              <a:rPr lang="en-US" sz="2400">
                <a:solidFill>
                  <a:srgbClr val="FD2547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2400">
                <a:solidFill>
                  <a:srgbClr val="FD2547"/>
                </a:solidFill>
                <a:latin typeface="Play"/>
                <a:ea typeface="Play"/>
                <a:cs typeface="Play"/>
                <a:sym typeface="Play"/>
              </a:rPr>
              <a:t>from scratch in: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D254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D2547"/>
                </a:solidFill>
                <a:latin typeface="Play"/>
                <a:ea typeface="Play"/>
                <a:cs typeface="Play"/>
                <a:sym typeface="Play"/>
              </a:rPr>
              <a:t>Portuguese medical software startup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D254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D2547"/>
                </a:solidFill>
                <a:latin typeface="Play"/>
                <a:ea typeface="Play"/>
                <a:cs typeface="Play"/>
                <a:sym typeface="Play"/>
              </a:rPr>
              <a:t>Non-IT international corporation 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D2547"/>
              </a:buClr>
              <a:buSzPts val="2400"/>
              <a:buNone/>
            </a:pPr>
            <a:r>
              <a:t/>
            </a:r>
            <a:endParaRPr sz="2400">
              <a:solidFill>
                <a:srgbClr val="FD2547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8" name="Google Shape;448;p2"/>
          <p:cNvSpPr txBox="1"/>
          <p:nvPr>
            <p:ph idx="12" type="sldNum"/>
          </p:nvPr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FE264A"/>
                </a:solidFill>
                <a:latin typeface="Play"/>
                <a:ea typeface="Play"/>
                <a:cs typeface="Play"/>
                <a:sym typeface="Play"/>
              </a:rPr>
              <a:t>‹#›</a:t>
            </a:fld>
            <a:endParaRPr sz="1100">
              <a:solidFill>
                <a:srgbClr val="FE264A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0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Your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ery own… network of spies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4000"/>
              <a:buFont typeface="Play"/>
              <a:buNone/>
            </a:pPr>
            <a:r>
              <a:rPr b="1" lang="en-US" sz="40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   Visibility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54" name="Google Shape;654;p20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655" name="Google Shape;65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7637" y="1780012"/>
            <a:ext cx="4256725" cy="4784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1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“Can I show you something?”</a:t>
            </a:r>
            <a:endParaRPr sz="440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4000"/>
              <a:buFont typeface="Play"/>
              <a:buNone/>
            </a:pPr>
            <a:r>
              <a:rPr b="1" lang="en-US" sz="40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        Proactiveness</a:t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62" name="Google Shape;662;p21"/>
          <p:cNvSpPr txBox="1"/>
          <p:nvPr/>
        </p:nvSpPr>
        <p:spPr>
          <a:xfrm>
            <a:off x="211777" y="6253932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grpSp>
        <p:nvGrpSpPr>
          <p:cNvPr id="663" name="Google Shape;663;p21"/>
          <p:cNvGrpSpPr/>
          <p:nvPr/>
        </p:nvGrpSpPr>
        <p:grpSpPr>
          <a:xfrm>
            <a:off x="384716" y="1608287"/>
            <a:ext cx="11343776" cy="5225522"/>
            <a:chOff x="0" y="1211587"/>
            <a:chExt cx="12189171" cy="5660461"/>
          </a:xfrm>
        </p:grpSpPr>
        <p:sp>
          <p:nvSpPr>
            <p:cNvPr id="664" name="Google Shape;664;p21"/>
            <p:cNvSpPr txBox="1"/>
            <p:nvPr/>
          </p:nvSpPr>
          <p:spPr>
            <a:xfrm rot="-195488">
              <a:off x="269497" y="6084055"/>
              <a:ext cx="5359514" cy="63620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1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595959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Man, we’re using this unenrolled laptop </a:t>
              </a:r>
              <a:br>
                <a:rPr b="0" i="0" lang="en-US" sz="1600" u="none" cap="none" strike="noStrike">
                  <a:solidFill>
                    <a:srgbClr val="595959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b="0" i="0" lang="en-US" sz="1600" u="none" cap="none" strike="noStrike">
                  <a:solidFill>
                    <a:srgbClr val="595959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with openvpn to connect to our devices. Is it ok?</a:t>
              </a:r>
              <a:endParaRPr/>
            </a:p>
          </p:txBody>
        </p:sp>
        <p:pic>
          <p:nvPicPr>
            <p:cNvPr id="665" name="Google Shape;665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254041">
              <a:off x="2426644" y="4580912"/>
              <a:ext cx="4027599" cy="1204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419995">
              <a:off x="126822" y="1614254"/>
              <a:ext cx="6760841" cy="2494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Google Shape;667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350143">
              <a:off x="7203269" y="1838356"/>
              <a:ext cx="4469747" cy="12083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8" name="Google Shape;668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50719">
              <a:off x="6862443" y="3917505"/>
              <a:ext cx="5276570" cy="24045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0509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2"/>
          <p:cNvSpPr txBox="1"/>
          <p:nvPr>
            <p:ph type="ctrTitle"/>
          </p:nvPr>
        </p:nvSpPr>
        <p:spPr>
          <a:xfrm>
            <a:off x="765587" y="2660374"/>
            <a:ext cx="4870103" cy="1537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Missed </a:t>
            </a:r>
            <a:b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Opportunities</a:t>
            </a:r>
            <a:endParaRPr b="1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75" name="Google Shape;675;p22"/>
          <p:cNvSpPr txBox="1"/>
          <p:nvPr>
            <p:ph idx="12" type="sldNum"/>
          </p:nvPr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FE26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p22"/>
          <p:cNvPicPr preferRelativeResize="0"/>
          <p:nvPr/>
        </p:nvPicPr>
        <p:blipFill rotWithShape="1">
          <a:blip r:embed="rId3">
            <a:alphaModFix/>
          </a:blip>
          <a:srcRect b="0" l="11695" r="0" t="0"/>
          <a:stretch/>
        </p:blipFill>
        <p:spPr>
          <a:xfrm>
            <a:off x="6096000" y="1744762"/>
            <a:ext cx="5402422" cy="3221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3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What DIDN’T we get so right?</a:t>
            </a:r>
            <a:endParaRPr b="1" i="0" sz="4800" u="none" cap="none" strike="noStrike">
              <a:solidFill>
                <a:srgbClr val="32050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83" name="Google Shape;683;p23"/>
          <p:cNvSpPr txBox="1"/>
          <p:nvPr/>
        </p:nvSpPr>
        <p:spPr>
          <a:xfrm>
            <a:off x="765586" y="1610688"/>
            <a:ext cx="11096212" cy="3226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Expectations</a:t>
            </a:r>
            <a:endParaRPr/>
          </a:p>
          <a:p>
            <a:pPr indent="-762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Champions driving topics long term </a:t>
            </a:r>
            <a:b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you still must lead them</a:t>
            </a:r>
            <a:endParaRPr/>
          </a:p>
          <a:p>
            <a:pPr indent="-762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cannot become a security expert overnight</a:t>
            </a:r>
            <a:endParaRPr/>
          </a:p>
          <a:p>
            <a:pPr indent="-762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reserved for security </a:t>
            </a:r>
            <a:b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need to compete with business requirements</a:t>
            </a:r>
            <a:endParaRPr/>
          </a:p>
          <a:p>
            <a: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62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23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descr="Pepe the Frog" id="685" name="Google Shape;68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0256117" y="5043116"/>
            <a:ext cx="1958715" cy="181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4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What DIDN’T we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get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s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o right?</a:t>
            </a:r>
            <a:endParaRPr b="1" i="0" sz="4800" u="none" cap="none" strike="noStrike">
              <a:solidFill>
                <a:srgbClr val="32050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92" name="Google Shape;692;p24"/>
          <p:cNvSpPr txBox="1"/>
          <p:nvPr/>
        </p:nvSpPr>
        <p:spPr>
          <a:xfrm>
            <a:off x="765587" y="1957766"/>
            <a:ext cx="11096212" cy="4122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130F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  <a:t>Too much theory in the beginning, too long sessions</a:t>
            </a:r>
            <a:endParaRPr/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130F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  <a:t>Newsletter – a lot of effort, not much return</a:t>
            </a:r>
            <a:br>
              <a:rPr b="0" i="0" lang="en-US" sz="20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rgbClr val="20130F"/>
                </a:solidFill>
                <a:latin typeface="Arial"/>
                <a:ea typeface="Arial"/>
                <a:cs typeface="Arial"/>
                <a:sym typeface="Arial"/>
              </a:rPr>
              <a:t>(better approach: recommend AppSec influencers to follow)</a:t>
            </a:r>
            <a:endParaRPr/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4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694" name="Google Shape;694;p24"/>
          <p:cNvPicPr preferRelativeResize="0"/>
          <p:nvPr/>
        </p:nvPicPr>
        <p:blipFill rotWithShape="1">
          <a:blip r:embed="rId3">
            <a:alphaModFix/>
          </a:blip>
          <a:srcRect b="26638" l="0" r="0" t="0"/>
          <a:stretch/>
        </p:blipFill>
        <p:spPr>
          <a:xfrm>
            <a:off x="8325136" y="1957766"/>
            <a:ext cx="3536663" cy="190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0509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5"/>
          <p:cNvSpPr txBox="1"/>
          <p:nvPr>
            <p:ph type="ctrTitle"/>
          </p:nvPr>
        </p:nvSpPr>
        <p:spPr>
          <a:xfrm>
            <a:off x="765587" y="2679034"/>
            <a:ext cx="4188153" cy="1499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Post-season </a:t>
            </a:r>
            <a:b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analysis</a:t>
            </a:r>
            <a:endParaRPr b="1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701" name="Google Shape;701;p25"/>
          <p:cNvSpPr txBox="1"/>
          <p:nvPr>
            <p:ph idx="12" type="sldNum"/>
          </p:nvPr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FE26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acek Gmoch: &quot;Ze Słowenią drużyna nie była drużyną&quot;" id="702" name="Google Shape;702;p25"/>
          <p:cNvPicPr preferRelativeResize="0"/>
          <p:nvPr/>
        </p:nvPicPr>
        <p:blipFill rotWithShape="1">
          <a:blip r:embed="rId3">
            <a:alphaModFix/>
          </a:blip>
          <a:srcRect b="0" l="10033" r="0" t="0"/>
          <a:stretch/>
        </p:blipFill>
        <p:spPr>
          <a:xfrm>
            <a:off x="5681709" y="1692442"/>
            <a:ext cx="5951738" cy="3473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6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Key takeaways</a:t>
            </a:r>
            <a:endParaRPr b="1" i="0" sz="4800" u="none" cap="none" strike="noStrike">
              <a:solidFill>
                <a:srgbClr val="32050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09" name="Google Shape;709;p26"/>
          <p:cNvSpPr txBox="1"/>
          <p:nvPr/>
        </p:nvSpPr>
        <p:spPr>
          <a:xfrm>
            <a:off x="273194" y="5772334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710" name="Google Shape;710;p26"/>
          <p:cNvSpPr txBox="1"/>
          <p:nvPr/>
        </p:nvSpPr>
        <p:spPr>
          <a:xfrm>
            <a:off x="6511308" y="4325007"/>
            <a:ext cx="568069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75316"/>
                </a:solidFill>
                <a:latin typeface="Arial"/>
                <a:ea typeface="Arial"/>
                <a:cs typeface="Arial"/>
                <a:sym typeface="Arial"/>
              </a:rPr>
              <a:t>Involve other people</a:t>
            </a: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>
                <a:solidFill>
                  <a:srgbClr val="275316"/>
                </a:solidFill>
                <a:latin typeface="Arial"/>
                <a:ea typeface="Arial"/>
                <a:cs typeface="Arial"/>
                <a:sym typeface="Arial"/>
              </a:rPr>
              <a:t>to deliver content</a:t>
            </a:r>
            <a:endParaRPr/>
          </a:p>
        </p:txBody>
      </p:sp>
      <p:sp>
        <p:nvSpPr>
          <p:cNvPr id="711" name="Google Shape;711;p26"/>
          <p:cNvSpPr txBox="1"/>
          <p:nvPr/>
        </p:nvSpPr>
        <p:spPr>
          <a:xfrm>
            <a:off x="-363559" y="1595357"/>
            <a:ext cx="6116076" cy="38164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Kick-off &amp; forget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Treat Champions as your subordinates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Expect AppSec issues to magically disappear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Dwell on theory and academic discussion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Do everything yourself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evron arrows outline" id="712" name="Google Shape;71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3106" y="1563647"/>
            <a:ext cx="706528" cy="517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vron arrows outline" id="713" name="Google Shape;71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2811" y="2242598"/>
            <a:ext cx="706528" cy="517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rake - Music Meme" id="714" name="Google Shape;714;p26"/>
          <p:cNvPicPr preferRelativeResize="0"/>
          <p:nvPr/>
        </p:nvPicPr>
        <p:blipFill rotWithShape="1">
          <a:blip r:embed="rId4">
            <a:alphaModFix/>
          </a:blip>
          <a:srcRect b="51400" l="0" r="50000" t="0"/>
          <a:stretch/>
        </p:blipFill>
        <p:spPr>
          <a:xfrm>
            <a:off x="994994" y="4807703"/>
            <a:ext cx="2007992" cy="19517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vron arrows outline" id="715" name="Google Shape;71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3106" y="2880163"/>
            <a:ext cx="706528" cy="517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vron arrows outline" id="716" name="Google Shape;71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3106" y="3581147"/>
            <a:ext cx="706528" cy="517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vron arrows outline" id="717" name="Google Shape;71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2736" y="4250422"/>
            <a:ext cx="706528" cy="517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rake - Music Meme" id="718" name="Google Shape;718;p26"/>
          <p:cNvPicPr preferRelativeResize="0"/>
          <p:nvPr/>
        </p:nvPicPr>
        <p:blipFill rotWithShape="1">
          <a:blip r:embed="rId4">
            <a:alphaModFix/>
          </a:blip>
          <a:srcRect b="0" l="0" r="50000" t="50281"/>
          <a:stretch/>
        </p:blipFill>
        <p:spPr>
          <a:xfrm>
            <a:off x="9224930" y="4798507"/>
            <a:ext cx="1972076" cy="196097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26"/>
          <p:cNvSpPr txBox="1"/>
          <p:nvPr/>
        </p:nvSpPr>
        <p:spPr>
          <a:xfrm>
            <a:off x="6500223" y="1595357"/>
            <a:ext cx="627961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75316"/>
                </a:solidFill>
                <a:latin typeface="Arial"/>
                <a:ea typeface="Arial"/>
                <a:cs typeface="Arial"/>
                <a:sym typeface="Arial"/>
              </a:rPr>
              <a:t>Treat the program like a plant</a:t>
            </a:r>
            <a:endParaRPr/>
          </a:p>
        </p:txBody>
      </p:sp>
      <p:sp>
        <p:nvSpPr>
          <p:cNvPr id="720" name="Google Shape;720;p26"/>
          <p:cNvSpPr txBox="1"/>
          <p:nvPr/>
        </p:nvSpPr>
        <p:spPr>
          <a:xfrm>
            <a:off x="6500223" y="2285718"/>
            <a:ext cx="65715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75316"/>
                </a:solidFill>
                <a:latin typeface="Arial"/>
                <a:ea typeface="Arial"/>
                <a:cs typeface="Arial"/>
                <a:sym typeface="Arial"/>
              </a:rPr>
              <a:t>Become a trusted partner</a:t>
            </a:r>
            <a:endParaRPr/>
          </a:p>
        </p:txBody>
      </p:sp>
      <p:sp>
        <p:nvSpPr>
          <p:cNvPr id="721" name="Google Shape;721;p26"/>
          <p:cNvSpPr txBox="1"/>
          <p:nvPr/>
        </p:nvSpPr>
        <p:spPr>
          <a:xfrm>
            <a:off x="6500223" y="2954061"/>
            <a:ext cx="672028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75316"/>
                </a:solidFill>
                <a:latin typeface="Arial"/>
                <a:ea typeface="Arial"/>
                <a:cs typeface="Arial"/>
                <a:sym typeface="Arial"/>
              </a:rPr>
              <a:t>Proactively identify, address and prevent</a:t>
            </a:r>
            <a:endParaRPr/>
          </a:p>
        </p:txBody>
      </p:sp>
      <p:sp>
        <p:nvSpPr>
          <p:cNvPr id="722" name="Google Shape;722;p26"/>
          <p:cNvSpPr txBox="1"/>
          <p:nvPr/>
        </p:nvSpPr>
        <p:spPr>
          <a:xfrm>
            <a:off x="6479634" y="3645361"/>
            <a:ext cx="679189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75316"/>
                </a:solidFill>
                <a:latin typeface="Arial"/>
                <a:ea typeface="Arial"/>
                <a:cs typeface="Arial"/>
                <a:sym typeface="Arial"/>
              </a:rPr>
              <a:t>Make it interactive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0509"/>
        </a:solid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27"/>
          <p:cNvSpPr txBox="1"/>
          <p:nvPr>
            <p:ph type="ctrTitle"/>
          </p:nvPr>
        </p:nvSpPr>
        <p:spPr>
          <a:xfrm>
            <a:off x="765587" y="2945792"/>
            <a:ext cx="4235622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What’s next?</a:t>
            </a:r>
            <a:endParaRPr b="1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729" name="Google Shape;729;p27"/>
          <p:cNvSpPr txBox="1"/>
          <p:nvPr>
            <p:ph idx="12" type="sldNum"/>
          </p:nvPr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FE26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0" name="Google Shape;730;p27"/>
          <p:cNvPicPr preferRelativeResize="0"/>
          <p:nvPr/>
        </p:nvPicPr>
        <p:blipFill rotWithShape="1">
          <a:blip r:embed="rId3">
            <a:alphaModFix/>
          </a:blip>
          <a:srcRect b="0" l="39025" r="3191" t="0"/>
          <a:stretch/>
        </p:blipFill>
        <p:spPr>
          <a:xfrm>
            <a:off x="5001209" y="644648"/>
            <a:ext cx="3128030" cy="4780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celona Lure Goalkeeper Wojciech Szczesny Out Of Retirement | Formula 1  News" id="731" name="Google Shape;731;p27"/>
          <p:cNvPicPr preferRelativeResize="0"/>
          <p:nvPr/>
        </p:nvPicPr>
        <p:blipFill rotWithShape="1">
          <a:blip r:embed="rId4">
            <a:alphaModFix/>
          </a:blip>
          <a:srcRect b="8685" l="26833" r="4533" t="4234"/>
          <a:stretch/>
        </p:blipFill>
        <p:spPr>
          <a:xfrm>
            <a:off x="7079069" y="2103466"/>
            <a:ext cx="4315523" cy="410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Fate of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t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he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P</a:t>
            </a:r>
            <a:r>
              <a:rPr b="1" i="0" lang="en-US" sz="4800" u="none" cap="none" strike="noStrike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rogram</a:t>
            </a:r>
            <a:endParaRPr b="1" i="0" sz="4800" u="none" cap="none" strike="noStrike">
              <a:solidFill>
                <a:srgbClr val="32050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38" name="Google Shape;738;p28"/>
          <p:cNvSpPr txBox="1"/>
          <p:nvPr/>
        </p:nvSpPr>
        <p:spPr>
          <a:xfrm>
            <a:off x="765587" y="1815604"/>
            <a:ext cx="11096212" cy="3226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everything went quite as well as we planned…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been quite some effort…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BUT…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DO see the value and we’re planning to expand the initiative.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Recruiting new Champions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Expanding to Architects, maybe QAs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Champions to share knowledge themselves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 a reward system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concrete ROI measurements as we mature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2013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28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9"/>
          <p:cNvSpPr txBox="1"/>
          <p:nvPr/>
        </p:nvSpPr>
        <p:spPr>
          <a:xfrm>
            <a:off x="223130" y="435096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How to start?</a:t>
            </a:r>
            <a:endParaRPr b="1" i="0" sz="4800" u="none" cap="none" strike="noStrike">
              <a:solidFill>
                <a:srgbClr val="32050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46" name="Google Shape;746;p29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Noto Sans Light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descr="alt text" id="747" name="Google Shape;7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4014" y="85076"/>
            <a:ext cx="6104009" cy="4254911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29"/>
          <p:cNvSpPr txBox="1"/>
          <p:nvPr/>
        </p:nvSpPr>
        <p:spPr>
          <a:xfrm>
            <a:off x="383932" y="2674947"/>
            <a:ext cx="6093724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OWASP on Security Champions: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Playbook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(step by step instructions)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Manifesto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(10 principles)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nifesto infographic" id="749" name="Google Shape;749;p29"/>
          <p:cNvPicPr preferRelativeResize="0"/>
          <p:nvPr/>
        </p:nvPicPr>
        <p:blipFill rotWithShape="1">
          <a:blip r:embed="rId6">
            <a:alphaModFix/>
          </a:blip>
          <a:srcRect b="11697" l="0" r="0" t="0"/>
          <a:stretch/>
        </p:blipFill>
        <p:spPr>
          <a:xfrm>
            <a:off x="6096000" y="3069011"/>
            <a:ext cx="6062023" cy="3788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0509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"/>
          <p:cNvSpPr txBox="1"/>
          <p:nvPr>
            <p:ph type="ctrTitle"/>
          </p:nvPr>
        </p:nvSpPr>
        <p:spPr>
          <a:xfrm>
            <a:off x="1236647" y="2945792"/>
            <a:ext cx="413434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"/>
              <a:buNone/>
            </a:pPr>
            <a:r>
              <a:rPr b="1" lang="en-US" sz="5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Intro</a:t>
            </a:r>
            <a:endParaRPr b="1" sz="54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55" name="Google Shape;455;p3"/>
          <p:cNvSpPr txBox="1"/>
          <p:nvPr>
            <p:ph idx="12" type="sldNum"/>
          </p:nvPr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FE26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he Strategic Formation Game in Football" id="456" name="Google Shape;456;p3"/>
          <p:cNvPicPr preferRelativeResize="0"/>
          <p:nvPr/>
        </p:nvPicPr>
        <p:blipFill rotWithShape="1">
          <a:blip r:embed="rId3">
            <a:alphaModFix/>
          </a:blip>
          <a:srcRect b="7126" l="5223" r="5773" t="6207"/>
          <a:stretch/>
        </p:blipFill>
        <p:spPr>
          <a:xfrm rot="-5158936">
            <a:off x="6025076" y="1847097"/>
            <a:ext cx="4800108" cy="33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"/>
          <p:cNvSpPr txBox="1"/>
          <p:nvPr/>
        </p:nvSpPr>
        <p:spPr>
          <a:xfrm>
            <a:off x="494358" y="300038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7D22"/>
              </a:buClr>
              <a:buSzPts val="5400"/>
              <a:buFont typeface="Play"/>
              <a:buNone/>
            </a:pPr>
            <a:r>
              <a:rPr b="1" lang="en-US" sz="5400">
                <a:solidFill>
                  <a:srgbClr val="3A7D22"/>
                </a:solidFill>
                <a:latin typeface="Play"/>
                <a:ea typeface="Play"/>
                <a:cs typeface="Play"/>
                <a:sym typeface="Play"/>
              </a:rPr>
              <a:t>&gt;_</a:t>
            </a:r>
            <a:r>
              <a:rPr b="1" lang="en-US" sz="54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 whois SecurityChampion</a:t>
            </a:r>
            <a:endParaRPr b="1" sz="5400">
              <a:solidFill>
                <a:srgbClr val="32050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63" name="Google Shape;463;p4"/>
          <p:cNvSpPr txBox="1"/>
          <p:nvPr/>
        </p:nvSpPr>
        <p:spPr>
          <a:xfrm>
            <a:off x="765587" y="1266454"/>
            <a:ext cx="11096212" cy="1977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64" name="Google Shape;464;p4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"/>
          <p:cNvSpPr txBox="1"/>
          <p:nvPr/>
        </p:nvSpPr>
        <p:spPr>
          <a:xfrm>
            <a:off x="765587" y="1758772"/>
            <a:ext cx="11096212" cy="2451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Member of developing team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0509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Skilled in their team’s tech, </a:t>
            </a:r>
            <a:r>
              <a:rPr lang="en-US" sz="2000" u="sng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knowing the project well</a:t>
            </a:r>
            <a:endParaRPr sz="2000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0509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Having </a:t>
            </a:r>
            <a:r>
              <a:rPr lang="en-US" sz="2000" u="sng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security focus </a:t>
            </a: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– devoting e.g. 20% of their time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0509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Bringing the “Sec” to “DevSecOps”!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0509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Closely </a:t>
            </a:r>
            <a:r>
              <a:rPr lang="en-US" sz="2000" u="sng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aligned with InfoSec </a:t>
            </a: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team.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0509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Receiving </a:t>
            </a:r>
            <a:r>
              <a:rPr lang="en-US" sz="2000" u="sng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extended training and communication</a:t>
            </a:r>
            <a:endParaRPr sz="2000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6" name="Google Shape;466;p4"/>
          <p:cNvGrpSpPr/>
          <p:nvPr/>
        </p:nvGrpSpPr>
        <p:grpSpPr>
          <a:xfrm>
            <a:off x="7457734" y="1758773"/>
            <a:ext cx="4556465" cy="4711028"/>
            <a:chOff x="7517165" y="1654261"/>
            <a:chExt cx="4556465" cy="4711028"/>
          </a:xfrm>
        </p:grpSpPr>
        <p:pic>
          <p:nvPicPr>
            <p:cNvPr id="467" name="Google Shape;467;p4"/>
            <p:cNvPicPr preferRelativeResize="0"/>
            <p:nvPr/>
          </p:nvPicPr>
          <p:blipFill rotWithShape="1">
            <a:blip r:embed="rId3">
              <a:alphaModFix/>
            </a:blip>
            <a:srcRect b="7792" l="2532" r="0" t="0"/>
            <a:stretch/>
          </p:blipFill>
          <p:spPr>
            <a:xfrm flipH="1">
              <a:off x="7517165" y="1654261"/>
              <a:ext cx="4556465" cy="4711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4"/>
            <p:cNvSpPr/>
            <p:nvPr/>
          </p:nvSpPr>
          <p:spPr>
            <a:xfrm flipH="1">
              <a:off x="9950562" y="2253282"/>
              <a:ext cx="1355263" cy="878565"/>
            </a:xfrm>
            <a:prstGeom prst="wedgeEllipseCallout">
              <a:avLst>
                <a:gd fmla="val -20833" name="adj1"/>
                <a:gd fmla="val 62500" name="adj2"/>
              </a:avLst>
            </a:prstGeom>
            <a:solidFill>
              <a:schemeClr val="lt1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2328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1F2328"/>
                  </a:solidFill>
                  <a:latin typeface="Arial"/>
                  <a:ea typeface="Arial"/>
                  <a:cs typeface="Arial"/>
                  <a:sym typeface="Arial"/>
                </a:rPr>
                <a:t>&lt;script&gt;</a:t>
              </a:r>
              <a:br>
                <a:rPr b="0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1100" u="none" cap="none" strike="noStrike">
                  <a:solidFill>
                    <a:srgbClr val="1F2328"/>
                  </a:solidFill>
                  <a:latin typeface="Arial"/>
                  <a:ea typeface="Arial"/>
                  <a:cs typeface="Arial"/>
                  <a:sym typeface="Arial"/>
                </a:rPr>
                <a:t>alert(xss)</a:t>
              </a:r>
              <a:br>
                <a:rPr b="0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1100" u="none" cap="none" strike="noStrike">
                  <a:solidFill>
                    <a:srgbClr val="1F2328"/>
                  </a:solidFill>
                  <a:latin typeface="Arial"/>
                  <a:ea typeface="Arial"/>
                  <a:cs typeface="Arial"/>
                  <a:sym typeface="Arial"/>
                </a:rPr>
                <a:t>&lt;/script&gt;</a:t>
              </a: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"/>
          <p:cNvSpPr txBox="1"/>
          <p:nvPr/>
        </p:nvSpPr>
        <p:spPr>
          <a:xfrm>
            <a:off x="435386" y="302322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7D22"/>
              </a:buClr>
              <a:buSzPts val="5400"/>
              <a:buFont typeface="Play"/>
              <a:buNone/>
            </a:pPr>
            <a:r>
              <a:rPr b="1" lang="en-US" sz="5400">
                <a:solidFill>
                  <a:srgbClr val="3A7D22"/>
                </a:solidFill>
                <a:latin typeface="Play"/>
                <a:ea typeface="Play"/>
                <a:cs typeface="Play"/>
                <a:sym typeface="Play"/>
              </a:rPr>
              <a:t>&gt;_</a:t>
            </a:r>
            <a:r>
              <a:rPr b="1" lang="en-US" sz="54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 Security Champions program</a:t>
            </a:r>
            <a:endParaRPr b="1" sz="5400">
              <a:solidFill>
                <a:srgbClr val="32050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75" name="Google Shape;475;p5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"/>
          <p:cNvSpPr txBox="1"/>
          <p:nvPr/>
        </p:nvSpPr>
        <p:spPr>
          <a:xfrm>
            <a:off x="543198" y="1270375"/>
            <a:ext cx="7863786" cy="5016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2000"/>
              <a:buFont typeface="Arial"/>
              <a:buNone/>
            </a:pPr>
            <a:b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A community of Champions from multiple teams,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0509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who regularly meet and communicate with InfoSec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0509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&amp; each other to: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Spread security awareness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 knowledge with developers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Co-create secure coding best practices, secure defaults...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Lead: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Security code reviews &amp; consultations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Threat modeling for new features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 on implementing and tuning security tools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(e.g., scanners, WAF)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Help prioritizing vulnerability fixes.</a:t>
            </a:r>
            <a:endParaRPr/>
          </a:p>
        </p:txBody>
      </p:sp>
      <p:pic>
        <p:nvPicPr>
          <p:cNvPr id="477" name="Google Shape;47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6984" y="3072984"/>
            <a:ext cx="3785016" cy="378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0509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"/>
          <p:cNvSpPr txBox="1"/>
          <p:nvPr>
            <p:ph type="ctrTitle"/>
          </p:nvPr>
        </p:nvSpPr>
        <p:spPr>
          <a:xfrm>
            <a:off x="1246885" y="2593561"/>
            <a:ext cx="4254282" cy="1670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Prepare for </a:t>
            </a:r>
            <a:b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lang="en-US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the kick-off</a:t>
            </a:r>
            <a:endParaRPr b="1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4" name="Google Shape;484;p6"/>
          <p:cNvSpPr txBox="1"/>
          <p:nvPr>
            <p:ph idx="12" type="sldNum"/>
          </p:nvPr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64A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FE264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FE26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white line in a soccer field" id="485" name="Google Shape;48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7490" y="1698922"/>
            <a:ext cx="5190234" cy="3460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"/>
          <p:cNvSpPr txBox="1"/>
          <p:nvPr/>
        </p:nvSpPr>
        <p:spPr>
          <a:xfrm>
            <a:off x="547893" y="428221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7D22"/>
              </a:buClr>
              <a:buSzPts val="4800"/>
              <a:buFont typeface="Play"/>
              <a:buNone/>
            </a:pPr>
            <a:r>
              <a:rPr b="1" lang="en-US" sz="4800">
                <a:solidFill>
                  <a:srgbClr val="3A7D22"/>
                </a:solidFill>
                <a:latin typeface="Play"/>
                <a:ea typeface="Play"/>
                <a:cs typeface="Play"/>
                <a:sym typeface="Play"/>
              </a:rPr>
              <a:t>&gt;_ </a:t>
            </a:r>
            <a:r>
              <a:rPr b="1" lang="en-US" sz="44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Security Champions</a:t>
            </a:r>
            <a:r>
              <a:rPr b="1" lang="en-US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models</a:t>
            </a:r>
            <a:endParaRPr b="1" sz="4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92" name="Google Shape;492;p7"/>
          <p:cNvSpPr txBox="1"/>
          <p:nvPr/>
        </p:nvSpPr>
        <p:spPr>
          <a:xfrm>
            <a:off x="2755201" y="6218748"/>
            <a:ext cx="1436238" cy="40011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Volunteer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"/>
          <p:cNvSpPr txBox="1"/>
          <p:nvPr/>
        </p:nvSpPr>
        <p:spPr>
          <a:xfrm>
            <a:off x="8087390" y="6200804"/>
            <a:ext cx="1584104" cy="40011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VolunTOLD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"/>
          <p:cNvSpPr txBox="1"/>
          <p:nvPr/>
        </p:nvSpPr>
        <p:spPr>
          <a:xfrm>
            <a:off x="547893" y="5375265"/>
            <a:ext cx="941282" cy="400110"/>
          </a:xfrm>
          <a:prstGeom prst="rect">
            <a:avLst/>
          </a:prstGeom>
          <a:solidFill>
            <a:srgbClr val="FD254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7"/>
          <p:cNvSpPr txBox="1"/>
          <p:nvPr/>
        </p:nvSpPr>
        <p:spPr>
          <a:xfrm>
            <a:off x="2028837" y="5369459"/>
            <a:ext cx="941282" cy="400110"/>
          </a:xfrm>
          <a:prstGeom prst="rect">
            <a:avLst/>
          </a:prstGeom>
          <a:solidFill>
            <a:srgbClr val="FD254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Senior</a:t>
            </a:r>
            <a:endParaRPr/>
          </a:p>
        </p:txBody>
      </p:sp>
      <p:sp>
        <p:nvSpPr>
          <p:cNvPr id="496" name="Google Shape;496;p7"/>
          <p:cNvSpPr txBox="1"/>
          <p:nvPr/>
        </p:nvSpPr>
        <p:spPr>
          <a:xfrm>
            <a:off x="3489988" y="5369459"/>
            <a:ext cx="941282" cy="400110"/>
          </a:xfrm>
          <a:prstGeom prst="rect">
            <a:avLst/>
          </a:prstGeom>
          <a:solidFill>
            <a:srgbClr val="FD254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"/>
          <p:cNvSpPr txBox="1"/>
          <p:nvPr/>
        </p:nvSpPr>
        <p:spPr>
          <a:xfrm>
            <a:off x="8023673" y="5349206"/>
            <a:ext cx="941282" cy="400110"/>
          </a:xfrm>
          <a:prstGeom prst="rect">
            <a:avLst/>
          </a:prstGeom>
          <a:solidFill>
            <a:srgbClr val="FD254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Junior</a:t>
            </a:r>
            <a:endParaRPr/>
          </a:p>
        </p:txBody>
      </p:sp>
      <p:sp>
        <p:nvSpPr>
          <p:cNvPr id="498" name="Google Shape;498;p7"/>
          <p:cNvSpPr txBox="1"/>
          <p:nvPr/>
        </p:nvSpPr>
        <p:spPr>
          <a:xfrm>
            <a:off x="9720145" y="5334773"/>
            <a:ext cx="941282" cy="400110"/>
          </a:xfrm>
          <a:prstGeom prst="rect">
            <a:avLst/>
          </a:prstGeom>
          <a:solidFill>
            <a:srgbClr val="FD254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</a:t>
            </a:r>
            <a:endParaRPr/>
          </a:p>
        </p:txBody>
      </p:sp>
      <p:sp>
        <p:nvSpPr>
          <p:cNvPr id="499" name="Google Shape;499;p7"/>
          <p:cNvSpPr txBox="1"/>
          <p:nvPr/>
        </p:nvSpPr>
        <p:spPr>
          <a:xfrm>
            <a:off x="547893" y="4485238"/>
            <a:ext cx="1325516" cy="400110"/>
          </a:xfrm>
          <a:prstGeom prst="rect">
            <a:avLst/>
          </a:prstGeom>
          <a:solidFill>
            <a:srgbClr val="8CD87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Fullstack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"/>
          <p:cNvSpPr txBox="1"/>
          <p:nvPr/>
        </p:nvSpPr>
        <p:spPr>
          <a:xfrm>
            <a:off x="1337730" y="3956799"/>
            <a:ext cx="1325516" cy="400110"/>
          </a:xfrm>
          <a:prstGeom prst="rect">
            <a:avLst/>
          </a:prstGeom>
          <a:solidFill>
            <a:srgbClr val="8CD87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Backend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7"/>
          <p:cNvSpPr txBox="1"/>
          <p:nvPr/>
        </p:nvSpPr>
        <p:spPr>
          <a:xfrm>
            <a:off x="2536203" y="4534357"/>
            <a:ext cx="1325516" cy="400110"/>
          </a:xfrm>
          <a:prstGeom prst="rect">
            <a:avLst/>
          </a:prstGeom>
          <a:solidFill>
            <a:srgbClr val="8CD87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Frontend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7"/>
          <p:cNvSpPr txBox="1"/>
          <p:nvPr/>
        </p:nvSpPr>
        <p:spPr>
          <a:xfrm>
            <a:off x="3340405" y="3946811"/>
            <a:ext cx="1325516" cy="400110"/>
          </a:xfrm>
          <a:prstGeom prst="rect">
            <a:avLst/>
          </a:prstGeom>
          <a:solidFill>
            <a:srgbClr val="8CD87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DevOps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7"/>
          <p:cNvSpPr txBox="1"/>
          <p:nvPr/>
        </p:nvSpPr>
        <p:spPr>
          <a:xfrm>
            <a:off x="7297772" y="4564020"/>
            <a:ext cx="718439" cy="400110"/>
          </a:xfrm>
          <a:prstGeom prst="rect">
            <a:avLst/>
          </a:prstGeom>
          <a:solidFill>
            <a:srgbClr val="8CD87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QA</a:t>
            </a:r>
            <a:endParaRPr/>
          </a:p>
        </p:txBody>
      </p:sp>
      <p:sp>
        <p:nvSpPr>
          <p:cNvPr id="504" name="Google Shape;504;p7"/>
          <p:cNvSpPr txBox="1"/>
          <p:nvPr/>
        </p:nvSpPr>
        <p:spPr>
          <a:xfrm>
            <a:off x="7568569" y="4024594"/>
            <a:ext cx="1325516" cy="400110"/>
          </a:xfrm>
          <a:prstGeom prst="rect">
            <a:avLst/>
          </a:prstGeom>
          <a:solidFill>
            <a:srgbClr val="8CD87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</a:t>
            </a:r>
            <a:endParaRPr/>
          </a:p>
        </p:txBody>
      </p:sp>
      <p:sp>
        <p:nvSpPr>
          <p:cNvPr id="505" name="Google Shape;505;p7"/>
          <p:cNvSpPr txBox="1"/>
          <p:nvPr/>
        </p:nvSpPr>
        <p:spPr>
          <a:xfrm>
            <a:off x="9383752" y="4009355"/>
            <a:ext cx="2082387" cy="400110"/>
          </a:xfrm>
          <a:prstGeom prst="rect">
            <a:avLst/>
          </a:prstGeom>
          <a:solidFill>
            <a:srgbClr val="8CD87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 Owner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"/>
          <p:cNvSpPr txBox="1"/>
          <p:nvPr/>
        </p:nvSpPr>
        <p:spPr>
          <a:xfrm>
            <a:off x="8644747" y="4564020"/>
            <a:ext cx="2082387" cy="400110"/>
          </a:xfrm>
          <a:prstGeom prst="rect">
            <a:avLst/>
          </a:prstGeom>
          <a:solidFill>
            <a:srgbClr val="8CD87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Manager</a:t>
            </a:r>
            <a:endParaRPr/>
          </a:p>
        </p:txBody>
      </p:sp>
      <p:sp>
        <p:nvSpPr>
          <p:cNvPr id="507" name="Google Shape;507;p7"/>
          <p:cNvSpPr txBox="1"/>
          <p:nvPr/>
        </p:nvSpPr>
        <p:spPr>
          <a:xfrm>
            <a:off x="980747" y="2636593"/>
            <a:ext cx="1436238" cy="400110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</a:t>
            </a:r>
            <a:endParaRPr/>
          </a:p>
        </p:txBody>
      </p:sp>
      <p:sp>
        <p:nvSpPr>
          <p:cNvPr id="508" name="Google Shape;508;p7"/>
          <p:cNvSpPr txBox="1"/>
          <p:nvPr/>
        </p:nvSpPr>
        <p:spPr>
          <a:xfrm>
            <a:off x="1282369" y="3167039"/>
            <a:ext cx="1436238" cy="400110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Mobile</a:t>
            </a:r>
            <a:endParaRPr/>
          </a:p>
        </p:txBody>
      </p:sp>
      <p:sp>
        <p:nvSpPr>
          <p:cNvPr id="509" name="Google Shape;509;p7"/>
          <p:cNvSpPr txBox="1"/>
          <p:nvPr/>
        </p:nvSpPr>
        <p:spPr>
          <a:xfrm>
            <a:off x="3250170" y="3172091"/>
            <a:ext cx="1534560" cy="400110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Embedded</a:t>
            </a:r>
            <a:endParaRPr/>
          </a:p>
        </p:txBody>
      </p:sp>
      <p:sp>
        <p:nvSpPr>
          <p:cNvPr id="510" name="Google Shape;510;p7"/>
          <p:cNvSpPr txBox="1"/>
          <p:nvPr/>
        </p:nvSpPr>
        <p:spPr>
          <a:xfrm>
            <a:off x="3014734" y="2636593"/>
            <a:ext cx="2408945" cy="400110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DevOps Platforms</a:t>
            </a:r>
            <a:endParaRPr/>
          </a:p>
        </p:txBody>
      </p:sp>
      <p:sp>
        <p:nvSpPr>
          <p:cNvPr id="511" name="Google Shape;511;p7"/>
          <p:cNvSpPr txBox="1"/>
          <p:nvPr/>
        </p:nvSpPr>
        <p:spPr>
          <a:xfrm>
            <a:off x="6845062" y="2659551"/>
            <a:ext cx="2000436" cy="400110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 Platforms</a:t>
            </a:r>
            <a:endParaRPr/>
          </a:p>
        </p:txBody>
      </p:sp>
      <p:sp>
        <p:nvSpPr>
          <p:cNvPr id="512" name="Google Shape;512;p7"/>
          <p:cNvSpPr txBox="1"/>
          <p:nvPr/>
        </p:nvSpPr>
        <p:spPr>
          <a:xfrm>
            <a:off x="7193482" y="3222024"/>
            <a:ext cx="1325516" cy="400110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Big Data</a:t>
            </a:r>
            <a:endParaRPr/>
          </a:p>
        </p:txBody>
      </p:sp>
      <p:sp>
        <p:nvSpPr>
          <p:cNvPr id="513" name="Google Shape;513;p7"/>
          <p:cNvSpPr txBox="1"/>
          <p:nvPr/>
        </p:nvSpPr>
        <p:spPr>
          <a:xfrm>
            <a:off x="9177266" y="2654537"/>
            <a:ext cx="963331" cy="400110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</a:t>
            </a:r>
            <a:endParaRPr/>
          </a:p>
        </p:txBody>
      </p:sp>
      <p:sp>
        <p:nvSpPr>
          <p:cNvPr id="514" name="Google Shape;514;p7"/>
          <p:cNvSpPr txBox="1"/>
          <p:nvPr/>
        </p:nvSpPr>
        <p:spPr>
          <a:xfrm>
            <a:off x="8765451" y="3216464"/>
            <a:ext cx="1475279" cy="400110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Integration</a:t>
            </a:r>
            <a:endParaRPr/>
          </a:p>
        </p:txBody>
      </p:sp>
      <p:sp>
        <p:nvSpPr>
          <p:cNvPr id="515" name="Google Shape;515;p7"/>
          <p:cNvSpPr txBox="1"/>
          <p:nvPr/>
        </p:nvSpPr>
        <p:spPr>
          <a:xfrm>
            <a:off x="10472365" y="2659551"/>
            <a:ext cx="1589544" cy="400110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Automation</a:t>
            </a:r>
            <a:endParaRPr/>
          </a:p>
        </p:txBody>
      </p:sp>
      <p:sp>
        <p:nvSpPr>
          <p:cNvPr id="516" name="Google Shape;516;p7"/>
          <p:cNvSpPr txBox="1"/>
          <p:nvPr/>
        </p:nvSpPr>
        <p:spPr>
          <a:xfrm>
            <a:off x="5330737" y="3166121"/>
            <a:ext cx="1536458" cy="646331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</a:t>
            </a:r>
            <a:endParaRPr/>
          </a:p>
        </p:txBody>
      </p:sp>
      <p:sp>
        <p:nvSpPr>
          <p:cNvPr id="517" name="Google Shape;517;p7"/>
          <p:cNvSpPr txBox="1"/>
          <p:nvPr/>
        </p:nvSpPr>
        <p:spPr>
          <a:xfrm>
            <a:off x="5309462" y="4195738"/>
            <a:ext cx="1679431" cy="646331"/>
          </a:xfrm>
          <a:prstGeom prst="rect">
            <a:avLst/>
          </a:prstGeom>
          <a:solidFill>
            <a:srgbClr val="8CD87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Roles </a:t>
            </a:r>
            <a:endParaRPr/>
          </a:p>
        </p:txBody>
      </p:sp>
      <p:sp>
        <p:nvSpPr>
          <p:cNvPr id="518" name="Google Shape;518;p7"/>
          <p:cNvSpPr txBox="1"/>
          <p:nvPr/>
        </p:nvSpPr>
        <p:spPr>
          <a:xfrm>
            <a:off x="5029871" y="5168707"/>
            <a:ext cx="2238612" cy="646331"/>
          </a:xfrm>
          <a:prstGeom prst="rect">
            <a:avLst/>
          </a:prstGeom>
          <a:solidFill>
            <a:srgbClr val="FD254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Seniority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"/>
          <p:cNvSpPr txBox="1"/>
          <p:nvPr/>
        </p:nvSpPr>
        <p:spPr>
          <a:xfrm>
            <a:off x="5135636" y="6080904"/>
            <a:ext cx="2007557" cy="646331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Interest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"/>
          <p:cNvSpPr txBox="1"/>
          <p:nvPr/>
        </p:nvSpPr>
        <p:spPr>
          <a:xfrm>
            <a:off x="10567017" y="3222024"/>
            <a:ext cx="748343" cy="400110"/>
          </a:xfrm>
          <a:prstGeom prst="rect">
            <a:avLst/>
          </a:prstGeom>
          <a:solidFill>
            <a:srgbClr val="F6D7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IAM</a:t>
            </a:r>
            <a:endParaRPr/>
          </a:p>
        </p:txBody>
      </p:sp>
      <p:pic>
        <p:nvPicPr>
          <p:cNvPr descr="Thinking" id="521" name="Google Shape;5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15360" y="5960963"/>
            <a:ext cx="804996" cy="804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umbs up sign with solid fill" id="522" name="Google Shape;52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66" y="590626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7"/>
          <p:cNvSpPr txBox="1"/>
          <p:nvPr/>
        </p:nvSpPr>
        <p:spPr>
          <a:xfrm>
            <a:off x="5094598" y="1740901"/>
            <a:ext cx="2007557" cy="64633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Scope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7"/>
          <p:cNvSpPr txBox="1"/>
          <p:nvPr/>
        </p:nvSpPr>
        <p:spPr>
          <a:xfrm>
            <a:off x="3186203" y="1652914"/>
            <a:ext cx="1436238" cy="8309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MVP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(include only selected)</a:t>
            </a:r>
            <a:endParaRPr/>
          </a:p>
        </p:txBody>
      </p:sp>
      <p:sp>
        <p:nvSpPr>
          <p:cNvPr id="525" name="Google Shape;525;p7"/>
          <p:cNvSpPr txBox="1"/>
          <p:nvPr/>
        </p:nvSpPr>
        <p:spPr>
          <a:xfrm>
            <a:off x="7675912" y="1652914"/>
            <a:ext cx="1436238" cy="8309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ALL-IN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(include also additional)</a:t>
            </a:r>
            <a:endParaRPr/>
          </a:p>
        </p:txBody>
      </p:sp>
      <p:sp>
        <p:nvSpPr>
          <p:cNvPr id="526" name="Google Shape;526;p7"/>
          <p:cNvSpPr txBox="1"/>
          <p:nvPr/>
        </p:nvSpPr>
        <p:spPr>
          <a:xfrm>
            <a:off x="1278676" y="1040689"/>
            <a:ext cx="653547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Which way should we follow?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"/>
          <p:cNvSpPr txBox="1"/>
          <p:nvPr/>
        </p:nvSpPr>
        <p:spPr>
          <a:xfrm>
            <a:off x="765586" y="486470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7259"/>
              </a:buClr>
              <a:buSzPts val="4800"/>
              <a:buFont typeface="Noto Sans"/>
              <a:buNone/>
            </a:pPr>
            <a:r>
              <a:rPr b="1" i="0" lang="en-US" sz="4800" u="none" cap="none" strike="noStrike">
                <a:solidFill>
                  <a:srgbClr val="0A7259"/>
                </a:solidFill>
                <a:latin typeface="Noto Sans"/>
                <a:ea typeface="Noto Sans"/>
                <a:cs typeface="Noto Sans"/>
                <a:sym typeface="Noto Sans"/>
              </a:rPr>
              <a:t>&gt;_</a:t>
            </a:r>
            <a:r>
              <a:rPr b="1" i="0" lang="en-US" sz="4800" u="none" cap="none" strike="noStrike">
                <a:solidFill>
                  <a:srgbClr val="32050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Our Champions</a:t>
            </a:r>
            <a:endParaRPr b="1" i="0" sz="4800" u="none" cap="none" strike="noStrike">
              <a:solidFill>
                <a:srgbClr val="32050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33" name="Google Shape;533;p8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320509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‹#›</a:t>
            </a:fld>
            <a:endParaRPr sz="1100">
              <a:solidFill>
                <a:srgbClr val="320509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534" name="Google Shape;534;p8"/>
          <p:cNvSpPr txBox="1"/>
          <p:nvPr/>
        </p:nvSpPr>
        <p:spPr>
          <a:xfrm>
            <a:off x="342900" y="1556044"/>
            <a:ext cx="11514138" cy="5301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members 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different dev projects: web, DevOps, technical platforms (IoT, Kubernetes, integration, Big Data) 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Various roles: Full stack, Backend, Frontend, DevOps, Dev manager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Seniority: Mostly Mid and Seniors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Diverse group: from many different countries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Mostly volunteers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 also…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 members 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different dev projects: Web, DevOps, Hardware, Mobile, Data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Various roles: Full stack, Backend, Frontend, DevOps, Data Engineer, Dev Manager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Seniority: Mostly Mid and Seniors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Mostly VolunTOLD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image of a circle with stars&#10;&#10;Description automatically generated" id="535" name="Google Shape;535;p8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8191928" y="2223347"/>
            <a:ext cx="6422204" cy="6422204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rgbClr val="000000"/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y you need a business roadmap - HRKilns" id="541" name="Google Shape;54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9441" y="3755699"/>
            <a:ext cx="4412559" cy="309251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9"/>
          <p:cNvSpPr txBox="1"/>
          <p:nvPr/>
        </p:nvSpPr>
        <p:spPr>
          <a:xfrm>
            <a:off x="494358" y="300038"/>
            <a:ext cx="11096213" cy="9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7D22"/>
              </a:buClr>
              <a:buSzPts val="4800"/>
              <a:buFont typeface="Play"/>
              <a:buNone/>
            </a:pPr>
            <a:r>
              <a:rPr b="1" lang="en-US" sz="4800">
                <a:solidFill>
                  <a:srgbClr val="3A7D22"/>
                </a:solidFill>
                <a:latin typeface="Play"/>
                <a:ea typeface="Play"/>
                <a:cs typeface="Play"/>
                <a:sym typeface="Play"/>
              </a:rPr>
              <a:t>&gt;_ </a:t>
            </a:r>
            <a:r>
              <a:rPr b="1" lang="en-US" sz="4800">
                <a:solidFill>
                  <a:srgbClr val="320509"/>
                </a:solidFill>
                <a:latin typeface="Play"/>
                <a:ea typeface="Play"/>
                <a:cs typeface="Play"/>
                <a:sym typeface="Play"/>
              </a:rPr>
              <a:t>Goals &amp; Milestones – examples </a:t>
            </a:r>
            <a:endParaRPr b="1" sz="4800">
              <a:solidFill>
                <a:srgbClr val="32050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43" name="Google Shape;543;p9"/>
          <p:cNvSpPr txBox="1"/>
          <p:nvPr/>
        </p:nvSpPr>
        <p:spPr>
          <a:xfrm>
            <a:off x="765587" y="1266454"/>
            <a:ext cx="11096212" cy="1977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44" name="Google Shape;544;p9"/>
          <p:cNvSpPr txBox="1"/>
          <p:nvPr/>
        </p:nvSpPr>
        <p:spPr>
          <a:xfrm>
            <a:off x="223130" y="6287239"/>
            <a:ext cx="5424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0509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32050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3205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9"/>
          <p:cNvSpPr txBox="1"/>
          <p:nvPr/>
        </p:nvSpPr>
        <p:spPr>
          <a:xfrm>
            <a:off x="342900" y="1556044"/>
            <a:ext cx="10958084" cy="4514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Charter – vision &amp; mission 1-pager</a:t>
            </a:r>
            <a:endParaRPr/>
          </a:p>
          <a:p>
            <a:pPr indent="1270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 term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(~3 months)</a:t>
            </a:r>
            <a:endParaRPr/>
          </a:p>
          <a:p>
            <a:pPr indent="-342900" lvl="1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§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Champions upskill in key security areas</a:t>
            </a:r>
            <a:endParaRPr/>
          </a:p>
          <a:p>
            <a:pPr indent="-342900" lvl="1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§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Increased involvement in the Vulnerability Management process</a:t>
            </a:r>
            <a:endParaRPr/>
          </a:p>
          <a:p>
            <a:pPr indent="-342900" lvl="1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§"/>
            </a:pP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&lt;security tool / practice&gt;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adopted by each team &amp; biggest findings remediated</a:t>
            </a:r>
            <a:endParaRPr/>
          </a:p>
          <a:p>
            <a:pPr indent="1270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 term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(~6 months)</a:t>
            </a:r>
            <a:endParaRPr/>
          </a:p>
          <a:p>
            <a:pPr indent="-342900" lvl="1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§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Secure coding standard created, and secure defaults established</a:t>
            </a:r>
            <a:endParaRPr/>
          </a:p>
          <a:p>
            <a:pPr indent="-342900" lvl="1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§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Proactive security culture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term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(~1-3 years) </a:t>
            </a:r>
            <a:endParaRPr/>
          </a:p>
          <a:p>
            <a:pPr indent="-342900" lvl="1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§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Security “by design” in all stages of software development</a:t>
            </a:r>
            <a:endParaRPr/>
          </a:p>
          <a:p>
            <a:pPr indent="-342900" lvl="1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§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Continuous and proactive remediation of new vulnerabilities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xtra ISS layouts">
  <a:themeElements>
    <a:clrScheme name="Updated ISS Colour Palette">
      <a:dk1>
        <a:srgbClr val="030037"/>
      </a:dk1>
      <a:lt1>
        <a:srgbClr val="FFFFFF"/>
      </a:lt1>
      <a:dk2>
        <a:srgbClr val="B8BABC"/>
      </a:dk2>
      <a:lt2>
        <a:srgbClr val="F4EBE8"/>
      </a:lt2>
      <a:accent1>
        <a:srgbClr val="030037"/>
      </a:accent1>
      <a:accent2>
        <a:srgbClr val="153AC7"/>
      </a:accent2>
      <a:accent3>
        <a:srgbClr val="0084FF"/>
      </a:accent3>
      <a:accent4>
        <a:srgbClr val="F8D547"/>
      </a:accent4>
      <a:accent5>
        <a:srgbClr val="16E4B4"/>
      </a:accent5>
      <a:accent6>
        <a:srgbClr val="E84754"/>
      </a:accent6>
      <a:hlink>
        <a:srgbClr val="163BC8"/>
      </a:hlink>
      <a:folHlink>
        <a:srgbClr val="163BC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ver Slide Extra Styles">
  <a:themeElements>
    <a:clrScheme name="Updated ISS Colour Palette">
      <a:dk1>
        <a:srgbClr val="030037"/>
      </a:dk1>
      <a:lt1>
        <a:srgbClr val="FFFFFF"/>
      </a:lt1>
      <a:dk2>
        <a:srgbClr val="B8BABC"/>
      </a:dk2>
      <a:lt2>
        <a:srgbClr val="F4EBE8"/>
      </a:lt2>
      <a:accent1>
        <a:srgbClr val="030037"/>
      </a:accent1>
      <a:accent2>
        <a:srgbClr val="153AC7"/>
      </a:accent2>
      <a:accent3>
        <a:srgbClr val="0084FF"/>
      </a:accent3>
      <a:accent4>
        <a:srgbClr val="F8D547"/>
      </a:accent4>
      <a:accent5>
        <a:srgbClr val="16E4B4"/>
      </a:accent5>
      <a:accent6>
        <a:srgbClr val="E84754"/>
      </a:accent6>
      <a:hlink>
        <a:srgbClr val="163BC8"/>
      </a:hlink>
      <a:folHlink>
        <a:srgbClr val="163BC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ISS Power Point Template">
  <a:themeElements>
    <a:clrScheme name="Updated ISS Colour Palette">
      <a:dk1>
        <a:srgbClr val="030037"/>
      </a:dk1>
      <a:lt1>
        <a:srgbClr val="FFFFFF"/>
      </a:lt1>
      <a:dk2>
        <a:srgbClr val="B8BABC"/>
      </a:dk2>
      <a:lt2>
        <a:srgbClr val="F4EBE8"/>
      </a:lt2>
      <a:accent1>
        <a:srgbClr val="030037"/>
      </a:accent1>
      <a:accent2>
        <a:srgbClr val="153AC7"/>
      </a:accent2>
      <a:accent3>
        <a:srgbClr val="0084FF"/>
      </a:accent3>
      <a:accent4>
        <a:srgbClr val="F8D547"/>
      </a:accent4>
      <a:accent5>
        <a:srgbClr val="16E4B4"/>
      </a:accent5>
      <a:accent6>
        <a:srgbClr val="E84754"/>
      </a:accent6>
      <a:hlink>
        <a:srgbClr val="163BC8"/>
      </a:hlink>
      <a:folHlink>
        <a:srgbClr val="163BC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2024-09-13T09:10:31Z</dcterms:created>
  <dc:creator>Kacper MAJKUSIAK</dc:creator>
</cp:coreProperties>
</file>